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1" r:id="rId3"/>
    <p:sldMasterId id="2147483727" r:id="rId4"/>
    <p:sldMasterId id="2147483758" r:id="rId5"/>
    <p:sldMasterId id="2147483771" r:id="rId6"/>
  </p:sldMasterIdLst>
  <p:notesMasterIdLst>
    <p:notesMasterId r:id="rId48"/>
  </p:notesMasterIdLst>
  <p:sldIdLst>
    <p:sldId id="8422" r:id="rId7"/>
    <p:sldId id="8452" r:id="rId8"/>
    <p:sldId id="8428" r:id="rId9"/>
    <p:sldId id="8425" r:id="rId10"/>
    <p:sldId id="8426" r:id="rId11"/>
    <p:sldId id="8424" r:id="rId12"/>
    <p:sldId id="8427" r:id="rId13"/>
    <p:sldId id="8429" r:id="rId14"/>
    <p:sldId id="8430" r:id="rId15"/>
    <p:sldId id="8431" r:id="rId16"/>
    <p:sldId id="8432" r:id="rId17"/>
    <p:sldId id="8433" r:id="rId18"/>
    <p:sldId id="8434" r:id="rId19"/>
    <p:sldId id="8435" r:id="rId20"/>
    <p:sldId id="1630" r:id="rId21"/>
    <p:sldId id="8436" r:id="rId22"/>
    <p:sldId id="8451" r:id="rId23"/>
    <p:sldId id="8437" r:id="rId24"/>
    <p:sldId id="8441" r:id="rId25"/>
    <p:sldId id="8442" r:id="rId26"/>
    <p:sldId id="8460" r:id="rId27"/>
    <p:sldId id="8443" r:id="rId28"/>
    <p:sldId id="3758" r:id="rId29"/>
    <p:sldId id="8444" r:id="rId30"/>
    <p:sldId id="8446" r:id="rId31"/>
    <p:sldId id="8461" r:id="rId32"/>
    <p:sldId id="8459" r:id="rId33"/>
    <p:sldId id="11214" r:id="rId34"/>
    <p:sldId id="275" r:id="rId35"/>
    <p:sldId id="276" r:id="rId36"/>
    <p:sldId id="11191" r:id="rId37"/>
    <p:sldId id="11213" r:id="rId38"/>
    <p:sldId id="8450" r:id="rId39"/>
    <p:sldId id="8445" r:id="rId40"/>
    <p:sldId id="8448" r:id="rId41"/>
    <p:sldId id="8449" r:id="rId42"/>
    <p:sldId id="8453" r:id="rId43"/>
    <p:sldId id="8456" r:id="rId44"/>
    <p:sldId id="8454" r:id="rId45"/>
    <p:sldId id="8458" r:id="rId46"/>
    <p:sldId id="25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61D4AB-BA4A-42D8-B37E-C4D1FEEBF759}">
          <p14:sldIdLst>
            <p14:sldId id="8422"/>
          </p14:sldIdLst>
        </p14:section>
        <p14:section name="My Career" id="{D3534F9C-83F1-4992-AFD1-0F4603C8AD55}">
          <p14:sldIdLst>
            <p14:sldId id="8452"/>
            <p14:sldId id="8428"/>
            <p14:sldId id="8425"/>
            <p14:sldId id="8426"/>
            <p14:sldId id="8424"/>
            <p14:sldId id="8427"/>
            <p14:sldId id="8429"/>
            <p14:sldId id="8430"/>
            <p14:sldId id="8431"/>
            <p14:sldId id="8432"/>
            <p14:sldId id="8433"/>
            <p14:sldId id="8434"/>
            <p14:sldId id="8435"/>
            <p14:sldId id="1630"/>
            <p14:sldId id="8436"/>
          </p14:sldIdLst>
        </p14:section>
        <p14:section name="Coding" id="{6BEDFF7D-616C-4331-AFA9-433FA2C426AD}">
          <p14:sldIdLst>
            <p14:sldId id="8451"/>
            <p14:sldId id="8437"/>
            <p14:sldId id="8441"/>
            <p14:sldId id="8442"/>
            <p14:sldId id="8460"/>
            <p14:sldId id="8443"/>
            <p14:sldId id="3758"/>
            <p14:sldId id="8444"/>
            <p14:sldId id="8446"/>
            <p14:sldId id="8461"/>
            <p14:sldId id="8459"/>
            <p14:sldId id="11214"/>
            <p14:sldId id="275"/>
            <p14:sldId id="276"/>
            <p14:sldId id="11191"/>
            <p14:sldId id="11213"/>
          </p14:sldIdLst>
        </p14:section>
        <p14:section name="Summary" id="{C9E1F5EA-E6A6-4BD8-AD65-7213EBF148EB}">
          <p14:sldIdLst>
            <p14:sldId id="8450"/>
            <p14:sldId id="8445"/>
            <p14:sldId id="8448"/>
            <p14:sldId id="8449"/>
            <p14:sldId id="8453"/>
            <p14:sldId id="8456"/>
            <p14:sldId id="8454"/>
            <p14:sldId id="8458"/>
          </p14:sldIdLst>
        </p14:section>
        <p14:section name="Finish" id="{386E9B49-028A-4930-AD76-5421E0E773A4}">
          <p14:sldIdLst>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CF2"/>
    <a:srgbClr val="898989"/>
    <a:srgbClr val="BE7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70" autoAdjust="0"/>
    <p:restoredTop sz="74138" autoAdjust="0"/>
  </p:normalViewPr>
  <p:slideViewPr>
    <p:cSldViewPr snapToGrid="0">
      <p:cViewPr varScale="1">
        <p:scale>
          <a:sx n="74" d="100"/>
          <a:sy n="74" d="100"/>
        </p:scale>
        <p:origin x="786"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9B0D5-9DFC-4EAE-8C77-759FB708D67F}" type="datetimeFigureOut">
              <a:rPr lang="en-GB" smtClean="0"/>
              <a:t>25/09/2019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299D4-9FA1-4A54-8E25-9DE3DA23981A}" type="slidenum">
              <a:rPr lang="en-GB" smtClean="0"/>
              <a:t>‹#›</a:t>
            </a:fld>
            <a:endParaRPr lang="en-GB"/>
          </a:p>
        </p:txBody>
      </p:sp>
    </p:spTree>
    <p:extLst>
      <p:ext uri="{BB962C8B-B14F-4D97-AF65-F5344CB8AC3E}">
        <p14:creationId xmlns:p14="http://schemas.microsoft.com/office/powerpoint/2010/main" val="856734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first 6 years of my career I worked in traditional 1</a:t>
            </a:r>
            <a:r>
              <a:rPr lang="en-GB" baseline="30000" dirty="0"/>
              <a:t>st</a:t>
            </a:r>
            <a:r>
              <a:rPr lang="en-GB" dirty="0"/>
              <a:t> and 2</a:t>
            </a:r>
            <a:r>
              <a:rPr lang="en-GB" baseline="30000" dirty="0"/>
              <a:t>nd</a:t>
            </a:r>
            <a:r>
              <a:rPr lang="en-GB" dirty="0"/>
              <a:t> level jobs. </a:t>
            </a:r>
          </a:p>
          <a:p>
            <a:endParaRPr lang="en-GB" dirty="0"/>
          </a:p>
          <a:p>
            <a:r>
              <a:rPr lang="en-GB" dirty="0"/>
              <a:t>I worked on help desks answering phones, resetting passwords, troubleshooting calls, learning how to log faults, learning customer service skills.  Dealing with customers on the phone only taught me some valuable listening and customer service skills. </a:t>
            </a:r>
          </a:p>
          <a:p>
            <a:endParaRPr lang="en-GB" dirty="0"/>
          </a:p>
          <a:p>
            <a:r>
              <a:rPr lang="en-GB" dirty="0"/>
              <a:t>I built up my IT skills, college taught me a lot of background information but working on the front line, serving my apprenticeship in the 1</a:t>
            </a:r>
            <a:r>
              <a:rPr lang="en-GB" baseline="30000" dirty="0"/>
              <a:t>st</a:t>
            </a:r>
            <a:r>
              <a:rPr lang="en-GB" dirty="0"/>
              <a:t> and 2</a:t>
            </a:r>
            <a:r>
              <a:rPr lang="en-GB" baseline="30000" dirty="0"/>
              <a:t>nd</a:t>
            </a:r>
            <a:r>
              <a:rPr lang="en-GB" dirty="0"/>
              <a:t> line jobs is where I learned all base knowledge.  Knowledge I still leverage today when I’m dealing with customers or listening to customers. </a:t>
            </a:r>
          </a:p>
        </p:txBody>
      </p:sp>
      <p:sp>
        <p:nvSpPr>
          <p:cNvPr id="4" name="Slide Number Placeholder 3"/>
          <p:cNvSpPr>
            <a:spLocks noGrp="1"/>
          </p:cNvSpPr>
          <p:nvPr>
            <p:ph type="sldNum" sz="quarter" idx="5"/>
          </p:nvPr>
        </p:nvSpPr>
        <p:spPr/>
        <p:txBody>
          <a:bodyPr/>
          <a:lstStyle/>
          <a:p>
            <a:fld id="{625299D4-9FA1-4A54-8E25-9DE3DA23981A}" type="slidenum">
              <a:rPr lang="en-GB" smtClean="0"/>
              <a:t>3</a:t>
            </a:fld>
            <a:endParaRPr lang="en-GB"/>
          </a:p>
        </p:txBody>
      </p:sp>
    </p:spTree>
    <p:extLst>
      <p:ext uri="{BB962C8B-B14F-4D97-AF65-F5344CB8AC3E}">
        <p14:creationId xmlns:p14="http://schemas.microsoft.com/office/powerpoint/2010/main" val="710160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project that I helped to cut my teach on was Backup and DR. </a:t>
            </a:r>
          </a:p>
          <a:p>
            <a:endParaRPr lang="en-GB" dirty="0"/>
          </a:p>
          <a:p>
            <a:r>
              <a:rPr lang="en-GB" dirty="0"/>
              <a:t>A customer had multiple sites in the UK, Dubai and Asia.  They had issues with tapes and people not changing them or losing them or they became corrupt. </a:t>
            </a:r>
          </a:p>
          <a:p>
            <a:endParaRPr lang="en-GB" dirty="0"/>
          </a:p>
          <a:p>
            <a:endParaRPr lang="en-GB" dirty="0"/>
          </a:p>
        </p:txBody>
      </p:sp>
      <p:sp>
        <p:nvSpPr>
          <p:cNvPr id="4" name="Slide Number Placeholder 3"/>
          <p:cNvSpPr>
            <a:spLocks noGrp="1"/>
          </p:cNvSpPr>
          <p:nvPr>
            <p:ph type="sldNum" sz="quarter" idx="5"/>
          </p:nvPr>
        </p:nvSpPr>
        <p:spPr/>
        <p:txBody>
          <a:bodyPr/>
          <a:lstStyle/>
          <a:p>
            <a:fld id="{625299D4-9FA1-4A54-8E25-9DE3DA23981A}" type="slidenum">
              <a:rPr lang="en-GB" smtClean="0"/>
              <a:t>12</a:t>
            </a:fld>
            <a:endParaRPr lang="en-GB"/>
          </a:p>
        </p:txBody>
      </p:sp>
    </p:spTree>
    <p:extLst>
      <p:ext uri="{BB962C8B-B14F-4D97-AF65-F5344CB8AC3E}">
        <p14:creationId xmlns:p14="http://schemas.microsoft.com/office/powerpoint/2010/main" val="2295237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was both a mentor and mentee during my time at this company. </a:t>
            </a:r>
          </a:p>
        </p:txBody>
      </p:sp>
      <p:sp>
        <p:nvSpPr>
          <p:cNvPr id="4" name="Slide Number Placeholder 3"/>
          <p:cNvSpPr>
            <a:spLocks noGrp="1"/>
          </p:cNvSpPr>
          <p:nvPr>
            <p:ph type="sldNum" sz="quarter" idx="5"/>
          </p:nvPr>
        </p:nvSpPr>
        <p:spPr/>
        <p:txBody>
          <a:bodyPr/>
          <a:lstStyle/>
          <a:p>
            <a:fld id="{625299D4-9FA1-4A54-8E25-9DE3DA23981A}" type="slidenum">
              <a:rPr lang="en-GB" smtClean="0"/>
              <a:t>13</a:t>
            </a:fld>
            <a:endParaRPr lang="en-GB"/>
          </a:p>
        </p:txBody>
      </p:sp>
    </p:spTree>
    <p:extLst>
      <p:ext uri="{BB962C8B-B14F-4D97-AF65-F5344CB8AC3E}">
        <p14:creationId xmlns:p14="http://schemas.microsoft.com/office/powerpoint/2010/main" val="4201794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25299D4-9FA1-4A54-8E25-9DE3DA23981A}" type="slidenum">
              <a:rPr lang="en-GB" smtClean="0"/>
              <a:t>14</a:t>
            </a:fld>
            <a:endParaRPr lang="en-GB"/>
          </a:p>
        </p:txBody>
      </p:sp>
    </p:spTree>
    <p:extLst>
      <p:ext uri="{BB962C8B-B14F-4D97-AF65-F5344CB8AC3E}">
        <p14:creationId xmlns:p14="http://schemas.microsoft.com/office/powerpoint/2010/main" val="3744970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Joining Microsoft in 2018 as a Cloud Solution Architect</a:t>
            </a:r>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9/25/2019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96881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probably something we were all told a while ago right? We were probably all safe and sound in our wee bubble of using GUIs and not really coding? We’d got out the way of it right?  Then whoosh in comes Exchange 2007 with it half GUI and PowerShell mix of admin. And that’s maybe when we all started to take notice and do things within the PowerShell interface? Or maybe it was Server Core in 2008 that got you started? </a:t>
            </a:r>
          </a:p>
          <a:p>
            <a:endParaRPr lang="en-GB" dirty="0"/>
          </a:p>
          <a:p>
            <a:r>
              <a:rPr lang="en-GB" dirty="0"/>
              <a:t>That’s how I got started, that’s how I started to code again.  Now I’m not an expert in any shape or form and I often have to refer to documentation for the commands or commands syntax and my scripts aren’t the best but what I do write works, so that’s a bonus right? </a:t>
            </a:r>
          </a:p>
          <a:p>
            <a:endParaRPr lang="en-GB" dirty="0"/>
          </a:p>
          <a:p>
            <a:r>
              <a:rPr lang="en-GB" dirty="0"/>
              <a:t>PowerShell is a language we probably all know, or are comfortable dabbling in.  </a:t>
            </a:r>
          </a:p>
        </p:txBody>
      </p:sp>
      <p:sp>
        <p:nvSpPr>
          <p:cNvPr id="4" name="Slide Number Placeholder 3"/>
          <p:cNvSpPr>
            <a:spLocks noGrp="1"/>
          </p:cNvSpPr>
          <p:nvPr>
            <p:ph type="sldNum" sz="quarter" idx="5"/>
          </p:nvPr>
        </p:nvSpPr>
        <p:spPr/>
        <p:txBody>
          <a:bodyPr/>
          <a:lstStyle/>
          <a:p>
            <a:fld id="{625299D4-9FA1-4A54-8E25-9DE3DA23981A}" type="slidenum">
              <a:rPr lang="en-GB" smtClean="0"/>
              <a:t>18</a:t>
            </a:fld>
            <a:endParaRPr lang="en-GB"/>
          </a:p>
        </p:txBody>
      </p:sp>
    </p:spTree>
    <p:extLst>
      <p:ext uri="{BB962C8B-B14F-4D97-AF65-F5344CB8AC3E}">
        <p14:creationId xmlns:p14="http://schemas.microsoft.com/office/powerpoint/2010/main" val="479748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CLI, released in 2016, was my next flurry into coding. </a:t>
            </a:r>
          </a:p>
          <a:p>
            <a:endParaRPr lang="en-GB" dirty="0"/>
          </a:p>
          <a:p>
            <a:r>
              <a:rPr lang="en-GB" dirty="0"/>
              <a:t>Working with Azure it’s one of the native ways to deploy resources and can be a repeatable method to deploy resources or multiple resources. </a:t>
            </a:r>
          </a:p>
          <a:p>
            <a:endParaRPr lang="en-GB" dirty="0"/>
          </a:p>
          <a:p>
            <a:endParaRPr lang="en-GB" dirty="0"/>
          </a:p>
        </p:txBody>
      </p:sp>
      <p:sp>
        <p:nvSpPr>
          <p:cNvPr id="4" name="Slide Number Placeholder 3"/>
          <p:cNvSpPr>
            <a:spLocks noGrp="1"/>
          </p:cNvSpPr>
          <p:nvPr>
            <p:ph type="sldNum" sz="quarter" idx="5"/>
          </p:nvPr>
        </p:nvSpPr>
        <p:spPr/>
        <p:txBody>
          <a:bodyPr/>
          <a:lstStyle/>
          <a:p>
            <a:fld id="{625299D4-9FA1-4A54-8E25-9DE3DA23981A}" type="slidenum">
              <a:rPr lang="en-GB" smtClean="0"/>
              <a:t>19</a:t>
            </a:fld>
            <a:endParaRPr lang="en-GB"/>
          </a:p>
        </p:txBody>
      </p:sp>
    </p:spTree>
    <p:extLst>
      <p:ext uri="{BB962C8B-B14F-4D97-AF65-F5344CB8AC3E}">
        <p14:creationId xmlns:p14="http://schemas.microsoft.com/office/powerpoint/2010/main" val="1544273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ARM Templates</a:t>
            </a:r>
          </a:p>
          <a:p>
            <a:endParaRPr lang="en-GB" dirty="0"/>
          </a:p>
        </p:txBody>
      </p:sp>
      <p:sp>
        <p:nvSpPr>
          <p:cNvPr id="4" name="Slide Number Placeholder 3"/>
          <p:cNvSpPr>
            <a:spLocks noGrp="1"/>
          </p:cNvSpPr>
          <p:nvPr>
            <p:ph type="sldNum" sz="quarter" idx="5"/>
          </p:nvPr>
        </p:nvSpPr>
        <p:spPr/>
        <p:txBody>
          <a:bodyPr/>
          <a:lstStyle/>
          <a:p>
            <a:fld id="{625299D4-9FA1-4A54-8E25-9DE3DA23981A}" type="slidenum">
              <a:rPr lang="en-GB" smtClean="0"/>
              <a:t>20</a:t>
            </a:fld>
            <a:endParaRPr lang="en-GB"/>
          </a:p>
        </p:txBody>
      </p:sp>
    </p:spTree>
    <p:extLst>
      <p:ext uri="{BB962C8B-B14F-4D97-AF65-F5344CB8AC3E}">
        <p14:creationId xmlns:p14="http://schemas.microsoft.com/office/powerpoint/2010/main" val="1802909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Don’t ignore the coding side of things, we still have GUI’s but as we’ve seen over the years sometimes we need to learn how to code to get the full features of a product.  Don’t ignore learning a language, I’m not saying you need to be a guru in it but at least have a basic understanding of a language and build on it as time goes on. </a:t>
            </a:r>
          </a:p>
        </p:txBody>
      </p:sp>
      <p:sp>
        <p:nvSpPr>
          <p:cNvPr id="4" name="Slide Number Placeholder 3"/>
          <p:cNvSpPr>
            <a:spLocks noGrp="1"/>
          </p:cNvSpPr>
          <p:nvPr>
            <p:ph type="sldNum" sz="quarter" idx="5"/>
          </p:nvPr>
        </p:nvSpPr>
        <p:spPr/>
        <p:txBody>
          <a:bodyPr/>
          <a:lstStyle/>
          <a:p>
            <a:fld id="{625299D4-9FA1-4A54-8E25-9DE3DA23981A}" type="slidenum">
              <a:rPr lang="en-GB" smtClean="0"/>
              <a:t>21</a:t>
            </a:fld>
            <a:endParaRPr lang="en-GB"/>
          </a:p>
        </p:txBody>
      </p:sp>
    </p:spTree>
    <p:extLst>
      <p:ext uri="{BB962C8B-B14F-4D97-AF65-F5344CB8AC3E}">
        <p14:creationId xmlns:p14="http://schemas.microsoft.com/office/powerpoint/2010/main" val="1231957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25299D4-9FA1-4A54-8E25-9DE3DA23981A}" type="slidenum">
              <a:rPr lang="en-GB" smtClean="0"/>
              <a:t>22</a:t>
            </a:fld>
            <a:endParaRPr lang="en-GB"/>
          </a:p>
        </p:txBody>
      </p:sp>
    </p:spTree>
    <p:extLst>
      <p:ext uri="{BB962C8B-B14F-4D97-AF65-F5344CB8AC3E}">
        <p14:creationId xmlns:p14="http://schemas.microsoft.com/office/powerpoint/2010/main" val="3152064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968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a lot of that time was a bit like this, but it served me well. </a:t>
            </a:r>
          </a:p>
          <a:p>
            <a:endParaRPr lang="en-GB" dirty="0"/>
          </a:p>
          <a:p>
            <a:r>
              <a:rPr lang="en-GB" dirty="0"/>
              <a:t>I spent a lot of time on different technologies. </a:t>
            </a:r>
          </a:p>
        </p:txBody>
      </p:sp>
      <p:sp>
        <p:nvSpPr>
          <p:cNvPr id="4" name="Slide Number Placeholder 3"/>
          <p:cNvSpPr>
            <a:spLocks noGrp="1"/>
          </p:cNvSpPr>
          <p:nvPr>
            <p:ph type="sldNum" sz="quarter" idx="5"/>
          </p:nvPr>
        </p:nvSpPr>
        <p:spPr/>
        <p:txBody>
          <a:bodyPr/>
          <a:lstStyle/>
          <a:p>
            <a:fld id="{625299D4-9FA1-4A54-8E25-9DE3DA23981A}" type="slidenum">
              <a:rPr lang="en-GB" smtClean="0"/>
              <a:t>4</a:t>
            </a:fld>
            <a:endParaRPr lang="en-GB"/>
          </a:p>
        </p:txBody>
      </p:sp>
    </p:spTree>
    <p:extLst>
      <p:ext uri="{BB962C8B-B14F-4D97-AF65-F5344CB8AC3E}">
        <p14:creationId xmlns:p14="http://schemas.microsoft.com/office/powerpoint/2010/main" val="2294380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I’m doing in DevOps isn’t perfect and isn’t necessarily what I would recommend in a proper production environment.  But I am learning and I’m learning from mistakes, I am learning from doing.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5299D4-9FA1-4A54-8E25-9DE3DA23981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5834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now helping others in my team negotiate, git, </a:t>
            </a:r>
            <a:r>
              <a:rPr lang="en-GB" dirty="0" err="1"/>
              <a:t>github</a:t>
            </a:r>
            <a:r>
              <a:rPr lang="en-GB" dirty="0"/>
              <a:t>, </a:t>
            </a:r>
            <a:r>
              <a:rPr lang="en-GB" dirty="0" err="1"/>
              <a:t>devops</a:t>
            </a:r>
            <a:r>
              <a:rPr lang="en-GB" dirty="0"/>
              <a:t>, and figure out.  While advancing my skillset by speaking to others that are more advanced than me.  </a:t>
            </a:r>
          </a:p>
          <a:p>
            <a:endParaRPr lang="en-GB" dirty="0"/>
          </a:p>
        </p:txBody>
      </p:sp>
      <p:sp>
        <p:nvSpPr>
          <p:cNvPr id="4" name="Slide Number Placeholder 3"/>
          <p:cNvSpPr>
            <a:spLocks noGrp="1"/>
          </p:cNvSpPr>
          <p:nvPr>
            <p:ph type="sldNum" sz="quarter" idx="5"/>
          </p:nvPr>
        </p:nvSpPr>
        <p:spPr/>
        <p:txBody>
          <a:bodyPr/>
          <a:lstStyle/>
          <a:p>
            <a:fld id="{625299D4-9FA1-4A54-8E25-9DE3DA23981A}" type="slidenum">
              <a:rPr lang="en-GB" smtClean="0"/>
              <a:t>27</a:t>
            </a:fld>
            <a:endParaRPr lang="en-GB"/>
          </a:p>
        </p:txBody>
      </p:sp>
    </p:spTree>
    <p:extLst>
      <p:ext uri="{BB962C8B-B14F-4D97-AF65-F5344CB8AC3E}">
        <p14:creationId xmlns:p14="http://schemas.microsoft.com/office/powerpoint/2010/main" val="3976395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User Groups, conferences. I invest in them, I go to them, I publicise them, I check what talks are being made to see trends.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8F68F8-0218-4F87-BDBE-1280B5ED8A7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1813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spend a lot of time learning, or refreshing my skills, and I use Microsoft Learn for a large chunk of it. It’s free and easy </a:t>
            </a:r>
            <a:r>
              <a:rPr lang="en-US"/>
              <a:t>to access. </a:t>
            </a:r>
            <a:endParaRPr lang="en-US" dirty="0"/>
          </a:p>
        </p:txBody>
      </p:sp>
    </p:spTree>
    <p:extLst>
      <p:ext uri="{BB962C8B-B14F-4D97-AF65-F5344CB8AC3E}">
        <p14:creationId xmlns:p14="http://schemas.microsoft.com/office/powerpoint/2010/main" val="3916955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used a variety of technology during that time. Mostly Microsoft technology. </a:t>
            </a:r>
          </a:p>
          <a:p>
            <a:endParaRPr lang="en-GB" dirty="0"/>
          </a:p>
          <a:p>
            <a:r>
              <a:rPr lang="en-GB" dirty="0"/>
              <a:t>I had fun and games with printers, paper jams and toners.  They always seem to explode on you when you are wearing white, right? lol</a:t>
            </a:r>
          </a:p>
        </p:txBody>
      </p:sp>
      <p:sp>
        <p:nvSpPr>
          <p:cNvPr id="4" name="Slide Number Placeholder 3"/>
          <p:cNvSpPr>
            <a:spLocks noGrp="1"/>
          </p:cNvSpPr>
          <p:nvPr>
            <p:ph type="sldNum" sz="quarter" idx="5"/>
          </p:nvPr>
        </p:nvSpPr>
        <p:spPr/>
        <p:txBody>
          <a:bodyPr/>
          <a:lstStyle/>
          <a:p>
            <a:fld id="{625299D4-9FA1-4A54-8E25-9DE3DA23981A}" type="slidenum">
              <a:rPr lang="en-GB" smtClean="0"/>
              <a:t>5</a:t>
            </a:fld>
            <a:endParaRPr lang="en-GB"/>
          </a:p>
        </p:txBody>
      </p:sp>
    </p:spTree>
    <p:extLst>
      <p:ext uri="{BB962C8B-B14F-4D97-AF65-F5344CB8AC3E}">
        <p14:creationId xmlns:p14="http://schemas.microsoft.com/office/powerpoint/2010/main" val="2978820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those 6 years I moved into 3</a:t>
            </a:r>
            <a:r>
              <a:rPr lang="en-GB" baseline="30000" dirty="0"/>
              <a:t>rd</a:t>
            </a:r>
            <a:r>
              <a:rPr lang="en-GB" dirty="0"/>
              <a:t> level roles or consultancy roles. By this time I was working for managed service providers.  So I was in a “different” world as such, I was no longer working within a specific IT department. </a:t>
            </a:r>
          </a:p>
          <a:p>
            <a:endParaRPr lang="en-GB" dirty="0"/>
          </a:p>
          <a:p>
            <a:r>
              <a:rPr lang="en-GB" dirty="0"/>
              <a:t>This is where I started to design and build systems from scratch for customers.  I learnt how to spec systems, how to answer RFPs, how to “sell” systems and services. </a:t>
            </a:r>
          </a:p>
        </p:txBody>
      </p:sp>
      <p:sp>
        <p:nvSpPr>
          <p:cNvPr id="4" name="Slide Number Placeholder 3"/>
          <p:cNvSpPr>
            <a:spLocks noGrp="1"/>
          </p:cNvSpPr>
          <p:nvPr>
            <p:ph type="sldNum" sz="quarter" idx="5"/>
          </p:nvPr>
        </p:nvSpPr>
        <p:spPr/>
        <p:txBody>
          <a:bodyPr/>
          <a:lstStyle/>
          <a:p>
            <a:fld id="{625299D4-9FA1-4A54-8E25-9DE3DA23981A}" type="slidenum">
              <a:rPr lang="en-GB" smtClean="0"/>
              <a:t>6</a:t>
            </a:fld>
            <a:endParaRPr lang="en-GB"/>
          </a:p>
        </p:txBody>
      </p:sp>
    </p:spTree>
    <p:extLst>
      <p:ext uri="{BB962C8B-B14F-4D97-AF65-F5344CB8AC3E}">
        <p14:creationId xmlns:p14="http://schemas.microsoft.com/office/powerpoint/2010/main" val="818544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types of places that I started to spent time in. </a:t>
            </a:r>
          </a:p>
          <a:p>
            <a:endParaRPr lang="en-GB" dirty="0"/>
          </a:p>
          <a:p>
            <a:r>
              <a:rPr lang="en-GB" dirty="0"/>
              <a:t>These pictures are ones I’ve found on the Internet, and these are slightly more glamourous than the ones I spent time in. lol  We’ve all been in them right? All spent time in the cold aisles with a tons of layers on trying to stay warm or fighting with messy cables and cable management arms?</a:t>
            </a:r>
          </a:p>
          <a:p>
            <a:endParaRPr lang="en-GB" dirty="0"/>
          </a:p>
          <a:p>
            <a:r>
              <a:rPr lang="en-GB" dirty="0"/>
              <a:t>Server rails and server cage nuts that don’t line up? That rip skin off your hands?</a:t>
            </a:r>
          </a:p>
          <a:p>
            <a:endParaRPr lang="en-GB" dirty="0"/>
          </a:p>
          <a:p>
            <a:r>
              <a:rPr lang="en-GB" dirty="0"/>
              <a:t>I remember a couple of times where I’ve had to sit in </a:t>
            </a:r>
            <a:r>
              <a:rPr lang="en-GB" dirty="0" err="1"/>
              <a:t>drafty</a:t>
            </a:r>
            <a:r>
              <a:rPr lang="en-GB" dirty="0"/>
              <a:t> server rooms for days at a time setting up servers, installing operating systems, fighting with drivers, proprietary software.  Not necessarily fun at the time, but all great experiences and great for building up my skillset.</a:t>
            </a:r>
          </a:p>
          <a:p>
            <a:endParaRPr lang="en-GB" dirty="0"/>
          </a:p>
        </p:txBody>
      </p:sp>
      <p:sp>
        <p:nvSpPr>
          <p:cNvPr id="4" name="Slide Number Placeholder 3"/>
          <p:cNvSpPr>
            <a:spLocks noGrp="1"/>
          </p:cNvSpPr>
          <p:nvPr>
            <p:ph type="sldNum" sz="quarter" idx="5"/>
          </p:nvPr>
        </p:nvSpPr>
        <p:spPr/>
        <p:txBody>
          <a:bodyPr/>
          <a:lstStyle/>
          <a:p>
            <a:fld id="{625299D4-9FA1-4A54-8E25-9DE3DA23981A}" type="slidenum">
              <a:rPr lang="en-GB" smtClean="0"/>
              <a:t>7</a:t>
            </a:fld>
            <a:endParaRPr lang="en-GB"/>
          </a:p>
        </p:txBody>
      </p:sp>
    </p:spTree>
    <p:extLst>
      <p:ext uri="{BB962C8B-B14F-4D97-AF65-F5344CB8AC3E}">
        <p14:creationId xmlns:p14="http://schemas.microsoft.com/office/powerpoint/2010/main" val="3435695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focus at that time was hardware, deploying IT infrastructure with physical hardware. There was one time I could tell you about HP’s servers, the options, rough prices, how to work </a:t>
            </a:r>
            <a:r>
              <a:rPr lang="en-GB" dirty="0" err="1"/>
              <a:t>bios’s</a:t>
            </a:r>
            <a:r>
              <a:rPr lang="en-GB" dirty="0"/>
              <a:t> without seeing them, how to use their property software to install OS’s again without looking at them but that all changed in 2017. </a:t>
            </a:r>
          </a:p>
        </p:txBody>
      </p:sp>
      <p:sp>
        <p:nvSpPr>
          <p:cNvPr id="4" name="Slide Number Placeholder 3"/>
          <p:cNvSpPr>
            <a:spLocks noGrp="1"/>
          </p:cNvSpPr>
          <p:nvPr>
            <p:ph type="sldNum" sz="quarter" idx="5"/>
          </p:nvPr>
        </p:nvSpPr>
        <p:spPr/>
        <p:txBody>
          <a:bodyPr/>
          <a:lstStyle/>
          <a:p>
            <a:fld id="{625299D4-9FA1-4A54-8E25-9DE3DA23981A}" type="slidenum">
              <a:rPr lang="en-GB" smtClean="0"/>
              <a:t>8</a:t>
            </a:fld>
            <a:endParaRPr lang="en-GB"/>
          </a:p>
        </p:txBody>
      </p:sp>
    </p:spTree>
    <p:extLst>
      <p:ext uri="{BB962C8B-B14F-4D97-AF65-F5344CB8AC3E}">
        <p14:creationId xmlns:p14="http://schemas.microsoft.com/office/powerpoint/2010/main" val="854699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2017 I joined a company that was focussing on the cloud more than on premises deployments.   They were a small organisation and I was brought on to help bring my knowledge of on premises systems and work with another of their engineers who was a “born in the cloud” engineer.</a:t>
            </a:r>
          </a:p>
          <a:p>
            <a:endParaRPr lang="en-GB" dirty="0"/>
          </a:p>
          <a:p>
            <a:r>
              <a:rPr lang="en-GB" dirty="0"/>
              <a:t>We had customers who had the “usual” datacentres for their business but were looking to adopt Office 365, and Azure services for things that were nearing end of life or could add value to their business. </a:t>
            </a:r>
          </a:p>
          <a:p>
            <a:endParaRPr lang="en-GB" dirty="0"/>
          </a:p>
          <a:p>
            <a:r>
              <a:rPr lang="en-GB" dirty="0"/>
              <a:t>We were working together to use our combined knowledge to design and implement solutions for them. </a:t>
            </a:r>
          </a:p>
        </p:txBody>
      </p:sp>
      <p:sp>
        <p:nvSpPr>
          <p:cNvPr id="4" name="Slide Number Placeholder 3"/>
          <p:cNvSpPr>
            <a:spLocks noGrp="1"/>
          </p:cNvSpPr>
          <p:nvPr>
            <p:ph type="sldNum" sz="quarter" idx="5"/>
          </p:nvPr>
        </p:nvSpPr>
        <p:spPr/>
        <p:txBody>
          <a:bodyPr/>
          <a:lstStyle/>
          <a:p>
            <a:fld id="{625299D4-9FA1-4A54-8E25-9DE3DA23981A}" type="slidenum">
              <a:rPr lang="en-GB" smtClean="0"/>
              <a:t>9</a:t>
            </a:fld>
            <a:endParaRPr lang="en-GB"/>
          </a:p>
        </p:txBody>
      </p:sp>
    </p:spTree>
    <p:extLst>
      <p:ext uri="{BB962C8B-B14F-4D97-AF65-F5344CB8AC3E}">
        <p14:creationId xmlns:p14="http://schemas.microsoft.com/office/powerpoint/2010/main" val="2640428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Office 365 moves and change adoption was something that we worked on. And helped several councils and private organisations during my time within the company.  </a:t>
            </a:r>
          </a:p>
          <a:p>
            <a:endParaRPr lang="en-GB" dirty="0"/>
          </a:p>
          <a:p>
            <a:r>
              <a:rPr lang="en-GB" dirty="0"/>
              <a:t>Upskilling each other as we went along the journey. </a:t>
            </a:r>
          </a:p>
          <a:p>
            <a:endParaRPr lang="en-GB" dirty="0"/>
          </a:p>
          <a:p>
            <a:endParaRPr lang="en-GB" dirty="0"/>
          </a:p>
        </p:txBody>
      </p:sp>
      <p:sp>
        <p:nvSpPr>
          <p:cNvPr id="4" name="Slide Number Placeholder 3"/>
          <p:cNvSpPr>
            <a:spLocks noGrp="1"/>
          </p:cNvSpPr>
          <p:nvPr>
            <p:ph type="sldNum" sz="quarter" idx="5"/>
          </p:nvPr>
        </p:nvSpPr>
        <p:spPr/>
        <p:txBody>
          <a:bodyPr/>
          <a:lstStyle/>
          <a:p>
            <a:fld id="{625299D4-9FA1-4A54-8E25-9DE3DA23981A}" type="slidenum">
              <a:rPr lang="en-GB" smtClean="0"/>
              <a:t>10</a:t>
            </a:fld>
            <a:endParaRPr lang="en-GB"/>
          </a:p>
        </p:txBody>
      </p:sp>
    </p:spTree>
    <p:extLst>
      <p:ext uri="{BB962C8B-B14F-4D97-AF65-F5344CB8AC3E}">
        <p14:creationId xmlns:p14="http://schemas.microsoft.com/office/powerpoint/2010/main" val="3037961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worked with a customer to create an IoT sensor project that helped them monitor their fridge temperatures and record them. </a:t>
            </a:r>
          </a:p>
          <a:p>
            <a:endParaRPr lang="en-GB" dirty="0"/>
          </a:p>
          <a:p>
            <a:r>
              <a:rPr lang="en-GB" dirty="0"/>
              <a:t>We use an IoT hub, stream analytics, </a:t>
            </a:r>
            <a:r>
              <a:rPr lang="en-GB" dirty="0" err="1"/>
              <a:t>CosmosDB</a:t>
            </a:r>
            <a:r>
              <a:rPr lang="en-GB" dirty="0"/>
              <a:t> and </a:t>
            </a:r>
            <a:r>
              <a:rPr lang="en-GB" dirty="0" err="1"/>
              <a:t>PowerBI</a:t>
            </a:r>
            <a:r>
              <a:rPr lang="en-GB" dirty="0"/>
              <a:t>.  That was a massive challenge, as I’d never used any of those technologies before or looked at IoT sensors so we were all learning there, but at the end of it, we came up with a working solution for the customer. </a:t>
            </a:r>
          </a:p>
          <a:p>
            <a:endParaRPr lang="en-GB" dirty="0"/>
          </a:p>
          <a:p>
            <a:r>
              <a:rPr lang="en-GB" dirty="0"/>
              <a:t>It was a great, learn to swim or drown type scenario. </a:t>
            </a:r>
          </a:p>
          <a:p>
            <a:endParaRPr lang="en-GB" dirty="0"/>
          </a:p>
          <a:p>
            <a:r>
              <a:rPr lang="en-GB" dirty="0"/>
              <a:t>We hit some limitations with the tech and our skill set but the customer was looking forward to having a solution that wasn’t based on site and wasn’t reliant on IT checking it and being the point of contact for it and the right people in the org could see the report and data when they needed. </a:t>
            </a:r>
          </a:p>
        </p:txBody>
      </p:sp>
      <p:sp>
        <p:nvSpPr>
          <p:cNvPr id="4" name="Slide Number Placeholder 3"/>
          <p:cNvSpPr>
            <a:spLocks noGrp="1"/>
          </p:cNvSpPr>
          <p:nvPr>
            <p:ph type="sldNum" sz="quarter" idx="5"/>
          </p:nvPr>
        </p:nvSpPr>
        <p:spPr/>
        <p:txBody>
          <a:bodyPr/>
          <a:lstStyle/>
          <a:p>
            <a:fld id="{625299D4-9FA1-4A54-8E25-9DE3DA23981A}" type="slidenum">
              <a:rPr lang="en-GB" smtClean="0"/>
              <a:t>11</a:t>
            </a:fld>
            <a:endParaRPr lang="en-GB"/>
          </a:p>
        </p:txBody>
      </p:sp>
    </p:spTree>
    <p:extLst>
      <p:ext uri="{BB962C8B-B14F-4D97-AF65-F5344CB8AC3E}">
        <p14:creationId xmlns:p14="http://schemas.microsoft.com/office/powerpoint/2010/main" val="611194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9.jpg"/><Relationship Id="rId1" Type="http://schemas.openxmlformats.org/officeDocument/2006/relationships/slideMaster" Target="../slideMasters/slideMaster6.xml"/><Relationship Id="rId4" Type="http://schemas.openxmlformats.org/officeDocument/2006/relationships/image" Target="../media/image30.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3.xml"/><Relationship Id="rId4" Type="http://schemas.openxmlformats.org/officeDocument/2006/relationships/image" Target="../media/image19.sv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1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11.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3438-46E3-48F7-AF0F-743F19D5ED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B97F2DA-BBD6-4126-A2DD-F307BC5DEE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D97459B-523A-421B-85BD-205F9A0D2EAC}"/>
              </a:ext>
            </a:extLst>
          </p:cNvPr>
          <p:cNvSpPr>
            <a:spLocks noGrp="1"/>
          </p:cNvSpPr>
          <p:nvPr>
            <p:ph type="dt" sz="half" idx="10"/>
          </p:nvPr>
        </p:nvSpPr>
        <p:spPr/>
        <p:txBody>
          <a:bodyPr/>
          <a:lstStyle/>
          <a:p>
            <a:fld id="{638DC22F-102B-4B20-831E-57EE86B06D2A}" type="datetimeFigureOut">
              <a:rPr lang="en-GB" smtClean="0"/>
              <a:t>25/09/2019</a:t>
            </a:fld>
            <a:endParaRPr lang="en-GB"/>
          </a:p>
        </p:txBody>
      </p:sp>
      <p:sp>
        <p:nvSpPr>
          <p:cNvPr id="5" name="Footer Placeholder 4">
            <a:extLst>
              <a:ext uri="{FF2B5EF4-FFF2-40B4-BE49-F238E27FC236}">
                <a16:creationId xmlns:a16="http://schemas.microsoft.com/office/drawing/2014/main" id="{B122B556-EDDE-4E73-AD0F-11EB0A3AC8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1B35C1-00BC-4356-9321-226223C79597}"/>
              </a:ext>
            </a:extLst>
          </p:cNvPr>
          <p:cNvSpPr>
            <a:spLocks noGrp="1"/>
          </p:cNvSpPr>
          <p:nvPr>
            <p:ph type="sldNum" sz="quarter" idx="12"/>
          </p:nvPr>
        </p:nvSpPr>
        <p:spPr/>
        <p:txBody>
          <a:bodyPr/>
          <a:lstStyle/>
          <a:p>
            <a:fld id="{E17A6C87-E1BE-430B-BB1D-3823DB749AC1}" type="slidenum">
              <a:rPr lang="en-GB" smtClean="0"/>
              <a:t>‹#›</a:t>
            </a:fld>
            <a:endParaRPr lang="en-GB"/>
          </a:p>
        </p:txBody>
      </p:sp>
    </p:spTree>
    <p:extLst>
      <p:ext uri="{BB962C8B-B14F-4D97-AF65-F5344CB8AC3E}">
        <p14:creationId xmlns:p14="http://schemas.microsoft.com/office/powerpoint/2010/main" val="67861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D41C-BA4D-4C59-B416-FCE8F57221D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FFF141B-8C66-4E1A-A5F8-2371B6F80F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04ABF6-B6FC-4C47-8DFD-B9ACD1675490}"/>
              </a:ext>
            </a:extLst>
          </p:cNvPr>
          <p:cNvSpPr>
            <a:spLocks noGrp="1"/>
          </p:cNvSpPr>
          <p:nvPr>
            <p:ph type="dt" sz="half" idx="10"/>
          </p:nvPr>
        </p:nvSpPr>
        <p:spPr/>
        <p:txBody>
          <a:bodyPr/>
          <a:lstStyle/>
          <a:p>
            <a:fld id="{638DC22F-102B-4B20-831E-57EE86B06D2A}" type="datetimeFigureOut">
              <a:rPr lang="en-GB" smtClean="0"/>
              <a:t>25/09/2019</a:t>
            </a:fld>
            <a:endParaRPr lang="en-GB"/>
          </a:p>
        </p:txBody>
      </p:sp>
      <p:sp>
        <p:nvSpPr>
          <p:cNvPr id="5" name="Footer Placeholder 4">
            <a:extLst>
              <a:ext uri="{FF2B5EF4-FFF2-40B4-BE49-F238E27FC236}">
                <a16:creationId xmlns:a16="http://schemas.microsoft.com/office/drawing/2014/main" id="{A37B824D-5242-49AA-BF54-AD3E43F389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D5208A7-7279-46F0-BF0B-4ADEFE5A6215}"/>
              </a:ext>
            </a:extLst>
          </p:cNvPr>
          <p:cNvSpPr>
            <a:spLocks noGrp="1"/>
          </p:cNvSpPr>
          <p:nvPr>
            <p:ph type="sldNum" sz="quarter" idx="12"/>
          </p:nvPr>
        </p:nvSpPr>
        <p:spPr/>
        <p:txBody>
          <a:bodyPr/>
          <a:lstStyle/>
          <a:p>
            <a:fld id="{E17A6C87-E1BE-430B-BB1D-3823DB749AC1}" type="slidenum">
              <a:rPr lang="en-GB" smtClean="0"/>
              <a:t>‹#›</a:t>
            </a:fld>
            <a:endParaRPr lang="en-GB"/>
          </a:p>
        </p:txBody>
      </p:sp>
    </p:spTree>
    <p:extLst>
      <p:ext uri="{BB962C8B-B14F-4D97-AF65-F5344CB8AC3E}">
        <p14:creationId xmlns:p14="http://schemas.microsoft.com/office/powerpoint/2010/main" val="222810306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46355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981014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00326887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1"/>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2" y="1866901"/>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039429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450377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94419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BDBAC-CA2E-47AF-8542-983506FF2C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A3E0D36-ABDC-4B7D-B7B9-FE4A4C259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Box 6">
            <a:extLst>
              <a:ext uri="{FF2B5EF4-FFF2-40B4-BE49-F238E27FC236}">
                <a16:creationId xmlns:a16="http://schemas.microsoft.com/office/drawing/2014/main" id="{60E55C76-59F8-42A6-868B-63D6508731E5}"/>
              </a:ext>
            </a:extLst>
          </p:cNvPr>
          <p:cNvSpPr txBox="1"/>
          <p:nvPr userDrawn="1"/>
        </p:nvSpPr>
        <p:spPr>
          <a:xfrm>
            <a:off x="465992" y="6002407"/>
            <a:ext cx="2567354" cy="707886"/>
          </a:xfrm>
          <a:prstGeom prst="rect">
            <a:avLst/>
          </a:prstGeom>
          <a:noFill/>
        </p:spPr>
        <p:txBody>
          <a:bodyPr wrap="square" rtlCol="0">
            <a:spAutoFit/>
          </a:bodyPr>
          <a:lstStyle/>
          <a:p>
            <a:r>
              <a:rPr lang="en-GB" sz="2000" dirty="0">
                <a:solidFill>
                  <a:schemeClr val="tx1"/>
                </a:solidFill>
                <a:latin typeface="OrangeBlossoms" panose="02000603000000000000" pitchFamily="2" charset="0"/>
                <a:ea typeface="OrangeBlossoms" panose="02000603000000000000" pitchFamily="2" charset="0"/>
              </a:rPr>
              <a:t>Sarah </a:t>
            </a:r>
          </a:p>
          <a:p>
            <a:r>
              <a:rPr lang="en-GB" sz="2000" dirty="0">
                <a:solidFill>
                  <a:schemeClr val="tx1"/>
                </a:solidFill>
                <a:latin typeface="OrangeBlossoms" panose="02000603000000000000" pitchFamily="2" charset="0"/>
                <a:ea typeface="OrangeBlossoms" panose="02000603000000000000" pitchFamily="2" charset="0"/>
              </a:rPr>
              <a:t>   Lean</a:t>
            </a:r>
          </a:p>
        </p:txBody>
      </p:sp>
      <p:sp>
        <p:nvSpPr>
          <p:cNvPr id="8" name="TextBox 7">
            <a:extLst>
              <a:ext uri="{FF2B5EF4-FFF2-40B4-BE49-F238E27FC236}">
                <a16:creationId xmlns:a16="http://schemas.microsoft.com/office/drawing/2014/main" id="{6038E46A-98DB-4C6E-8547-8CFEA079BC4D}"/>
              </a:ext>
            </a:extLst>
          </p:cNvPr>
          <p:cNvSpPr txBox="1"/>
          <p:nvPr userDrawn="1"/>
        </p:nvSpPr>
        <p:spPr>
          <a:xfrm>
            <a:off x="10588130" y="6156295"/>
            <a:ext cx="1278555" cy="400110"/>
          </a:xfrm>
          <a:prstGeom prst="rect">
            <a:avLst/>
          </a:prstGeom>
          <a:noFill/>
        </p:spPr>
        <p:txBody>
          <a:bodyPr wrap="none" rtlCol="0">
            <a:spAutoFit/>
          </a:bodyPr>
          <a:lstStyle/>
          <a:p>
            <a:r>
              <a:rPr lang="en-GB" sz="2000" dirty="0">
                <a:solidFill>
                  <a:schemeClr val="tx1"/>
                </a:solidFill>
                <a:latin typeface="OrangeBlossoms" panose="02000603000000000000" pitchFamily="2" charset="0"/>
                <a:ea typeface="OrangeBlossoms" panose="02000603000000000000" pitchFamily="2" charset="0"/>
              </a:rPr>
              <a:t>@</a:t>
            </a:r>
            <a:r>
              <a:rPr lang="en-GB" sz="2000" dirty="0" err="1">
                <a:solidFill>
                  <a:schemeClr val="tx1"/>
                </a:solidFill>
                <a:latin typeface="OrangeBlossoms" panose="02000603000000000000" pitchFamily="2" charset="0"/>
                <a:ea typeface="OrangeBlossoms" panose="02000603000000000000" pitchFamily="2" charset="0"/>
              </a:rPr>
              <a:t>Techielass</a:t>
            </a:r>
            <a:endParaRPr lang="en-GB" sz="2000" dirty="0">
              <a:solidFill>
                <a:schemeClr val="tx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235126341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BDBAC-CA2E-47AF-8542-983506FF2C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A3E0D36-ABDC-4B7D-B7B9-FE4A4C259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Box 6">
            <a:extLst>
              <a:ext uri="{FF2B5EF4-FFF2-40B4-BE49-F238E27FC236}">
                <a16:creationId xmlns:a16="http://schemas.microsoft.com/office/drawing/2014/main" id="{60E55C76-59F8-42A6-868B-63D6508731E5}"/>
              </a:ext>
            </a:extLst>
          </p:cNvPr>
          <p:cNvSpPr txBox="1"/>
          <p:nvPr userDrawn="1"/>
        </p:nvSpPr>
        <p:spPr>
          <a:xfrm>
            <a:off x="475228" y="6030116"/>
            <a:ext cx="2567354"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8" name="TextBox 7">
            <a:extLst>
              <a:ext uri="{FF2B5EF4-FFF2-40B4-BE49-F238E27FC236}">
                <a16:creationId xmlns:a16="http://schemas.microsoft.com/office/drawing/2014/main" id="{6038E46A-98DB-4C6E-8547-8CFEA079BC4D}"/>
              </a:ext>
            </a:extLst>
          </p:cNvPr>
          <p:cNvSpPr txBox="1"/>
          <p:nvPr userDrawn="1"/>
        </p:nvSpPr>
        <p:spPr>
          <a:xfrm>
            <a:off x="10588130" y="6156295"/>
            <a:ext cx="1278555" cy="400110"/>
          </a:xfrm>
          <a:prstGeom prst="rect">
            <a:avLst/>
          </a:prstGeom>
          <a:noFill/>
        </p:spPr>
        <p:txBody>
          <a:bodyPr wrap="non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18320012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4266F-B7EA-45E0-9E1C-E973C8B731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4BA3339-FC5E-4E25-AA32-C7DC0A4C3D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FE65A71-9882-434E-812F-F392723CE45E}"/>
              </a:ext>
            </a:extLst>
          </p:cNvPr>
          <p:cNvSpPr>
            <a:spLocks noGrp="1"/>
          </p:cNvSpPr>
          <p:nvPr>
            <p:ph type="dt" sz="half" idx="10"/>
          </p:nvPr>
        </p:nvSpPr>
        <p:spPr/>
        <p:txBody>
          <a:bodyPr/>
          <a:lstStyle/>
          <a:p>
            <a:fld id="{B7A2F8D6-3F52-4868-A0C2-41D40705ABAB}" type="datetimeFigureOut">
              <a:rPr lang="en-GB" smtClean="0"/>
              <a:t>25/09/2019</a:t>
            </a:fld>
            <a:endParaRPr lang="en-GB"/>
          </a:p>
        </p:txBody>
      </p:sp>
      <p:sp>
        <p:nvSpPr>
          <p:cNvPr id="5" name="Footer Placeholder 4">
            <a:extLst>
              <a:ext uri="{FF2B5EF4-FFF2-40B4-BE49-F238E27FC236}">
                <a16:creationId xmlns:a16="http://schemas.microsoft.com/office/drawing/2014/main" id="{70FCF202-4515-4B77-9250-822290F1BE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65BF55-D555-45B8-96AD-78BD517093EC}"/>
              </a:ext>
            </a:extLst>
          </p:cNvPr>
          <p:cNvSpPr>
            <a:spLocks noGrp="1"/>
          </p:cNvSpPr>
          <p:nvPr>
            <p:ph type="sldNum" sz="quarter" idx="12"/>
          </p:nvPr>
        </p:nvSpPr>
        <p:spPr/>
        <p:txBody>
          <a:bodyPr/>
          <a:lstStyle/>
          <a:p>
            <a:fld id="{6470C505-37C4-4AF4-B183-A14DB56AB33C}" type="slidenum">
              <a:rPr lang="en-GB" smtClean="0"/>
              <a:t>‹#›</a:t>
            </a:fld>
            <a:endParaRPr lang="en-GB"/>
          </a:p>
        </p:txBody>
      </p:sp>
    </p:spTree>
    <p:extLst>
      <p:ext uri="{BB962C8B-B14F-4D97-AF65-F5344CB8AC3E}">
        <p14:creationId xmlns:p14="http://schemas.microsoft.com/office/powerpoint/2010/main" val="400912817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86F11-59BF-48E1-B115-27EC6E2CD8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AB36ABA-493E-45E0-ADE9-7C55138F5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021D3B-C1E6-4B7C-9F08-6ABCBDC3032B}"/>
              </a:ext>
            </a:extLst>
          </p:cNvPr>
          <p:cNvSpPr>
            <a:spLocks noGrp="1"/>
          </p:cNvSpPr>
          <p:nvPr>
            <p:ph type="dt" sz="half" idx="10"/>
          </p:nvPr>
        </p:nvSpPr>
        <p:spPr/>
        <p:txBody>
          <a:bodyPr/>
          <a:lstStyle/>
          <a:p>
            <a:fld id="{B7A2F8D6-3F52-4868-A0C2-41D40705ABAB}" type="datetimeFigureOut">
              <a:rPr lang="en-GB" smtClean="0"/>
              <a:t>25/09/2019</a:t>
            </a:fld>
            <a:endParaRPr lang="en-GB"/>
          </a:p>
        </p:txBody>
      </p:sp>
      <p:sp>
        <p:nvSpPr>
          <p:cNvPr id="5" name="Footer Placeholder 4">
            <a:extLst>
              <a:ext uri="{FF2B5EF4-FFF2-40B4-BE49-F238E27FC236}">
                <a16:creationId xmlns:a16="http://schemas.microsoft.com/office/drawing/2014/main" id="{9560246D-9652-43C4-ACFD-8203ED1094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E9F4CC-B22F-4615-AA45-D3E1124C2EBF}"/>
              </a:ext>
            </a:extLst>
          </p:cNvPr>
          <p:cNvSpPr>
            <a:spLocks noGrp="1"/>
          </p:cNvSpPr>
          <p:nvPr>
            <p:ph type="sldNum" sz="quarter" idx="12"/>
          </p:nvPr>
        </p:nvSpPr>
        <p:spPr/>
        <p:txBody>
          <a:bodyPr/>
          <a:lstStyle/>
          <a:p>
            <a:fld id="{6470C505-37C4-4AF4-B183-A14DB56AB33C}" type="slidenum">
              <a:rPr lang="en-GB" smtClean="0"/>
              <a:t>‹#›</a:t>
            </a:fld>
            <a:endParaRPr lang="en-GB"/>
          </a:p>
        </p:txBody>
      </p:sp>
    </p:spTree>
    <p:extLst>
      <p:ext uri="{BB962C8B-B14F-4D97-AF65-F5344CB8AC3E}">
        <p14:creationId xmlns:p14="http://schemas.microsoft.com/office/powerpoint/2010/main" val="1687057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482925-753F-440B-870A-9A54E776B79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7281386-E9F5-451C-B65A-08BA18C3A9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318879-3FB6-4842-B7CB-64CD29A21FD9}"/>
              </a:ext>
            </a:extLst>
          </p:cNvPr>
          <p:cNvSpPr>
            <a:spLocks noGrp="1"/>
          </p:cNvSpPr>
          <p:nvPr>
            <p:ph type="dt" sz="half" idx="10"/>
          </p:nvPr>
        </p:nvSpPr>
        <p:spPr/>
        <p:txBody>
          <a:bodyPr/>
          <a:lstStyle/>
          <a:p>
            <a:fld id="{638DC22F-102B-4B20-831E-57EE86B06D2A}" type="datetimeFigureOut">
              <a:rPr lang="en-GB" smtClean="0"/>
              <a:t>25/09/2019</a:t>
            </a:fld>
            <a:endParaRPr lang="en-GB"/>
          </a:p>
        </p:txBody>
      </p:sp>
      <p:sp>
        <p:nvSpPr>
          <p:cNvPr id="5" name="Footer Placeholder 4">
            <a:extLst>
              <a:ext uri="{FF2B5EF4-FFF2-40B4-BE49-F238E27FC236}">
                <a16:creationId xmlns:a16="http://schemas.microsoft.com/office/drawing/2014/main" id="{647CFFA6-EC30-4510-AD2C-7CB07FBA87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F00B62-D9FC-47B4-83FD-84D9A4270758}"/>
              </a:ext>
            </a:extLst>
          </p:cNvPr>
          <p:cNvSpPr>
            <a:spLocks noGrp="1"/>
          </p:cNvSpPr>
          <p:nvPr>
            <p:ph type="sldNum" sz="quarter" idx="12"/>
          </p:nvPr>
        </p:nvSpPr>
        <p:spPr/>
        <p:txBody>
          <a:bodyPr/>
          <a:lstStyle/>
          <a:p>
            <a:fld id="{E17A6C87-E1BE-430B-BB1D-3823DB749AC1}" type="slidenum">
              <a:rPr lang="en-GB" smtClean="0"/>
              <a:t>‹#›</a:t>
            </a:fld>
            <a:endParaRPr lang="en-GB"/>
          </a:p>
        </p:txBody>
      </p:sp>
    </p:spTree>
    <p:extLst>
      <p:ext uri="{BB962C8B-B14F-4D97-AF65-F5344CB8AC3E}">
        <p14:creationId xmlns:p14="http://schemas.microsoft.com/office/powerpoint/2010/main" val="309678212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62204-EC7E-4A83-9AC6-D35EA2C0D0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EEA3C3D-DB65-4342-8216-F6C039C80A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2060AD1-6C73-4E4C-B1D6-A627D23178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E120975-89C6-4514-8C9A-EAA2276A89DD}"/>
              </a:ext>
            </a:extLst>
          </p:cNvPr>
          <p:cNvSpPr>
            <a:spLocks noGrp="1"/>
          </p:cNvSpPr>
          <p:nvPr>
            <p:ph type="dt" sz="half" idx="10"/>
          </p:nvPr>
        </p:nvSpPr>
        <p:spPr/>
        <p:txBody>
          <a:bodyPr/>
          <a:lstStyle/>
          <a:p>
            <a:fld id="{B7A2F8D6-3F52-4868-A0C2-41D40705ABAB}" type="datetimeFigureOut">
              <a:rPr lang="en-GB" smtClean="0"/>
              <a:t>25/09/2019</a:t>
            </a:fld>
            <a:endParaRPr lang="en-GB"/>
          </a:p>
        </p:txBody>
      </p:sp>
      <p:sp>
        <p:nvSpPr>
          <p:cNvPr id="6" name="Footer Placeholder 5">
            <a:extLst>
              <a:ext uri="{FF2B5EF4-FFF2-40B4-BE49-F238E27FC236}">
                <a16:creationId xmlns:a16="http://schemas.microsoft.com/office/drawing/2014/main" id="{DA27A49C-FD3A-4387-8CB8-4725270E45B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C9FF18F-BD50-4EA5-BB00-AE01DA3201F2}"/>
              </a:ext>
            </a:extLst>
          </p:cNvPr>
          <p:cNvSpPr>
            <a:spLocks noGrp="1"/>
          </p:cNvSpPr>
          <p:nvPr>
            <p:ph type="sldNum" sz="quarter" idx="12"/>
          </p:nvPr>
        </p:nvSpPr>
        <p:spPr/>
        <p:txBody>
          <a:bodyPr/>
          <a:lstStyle/>
          <a:p>
            <a:fld id="{6470C505-37C4-4AF4-B183-A14DB56AB33C}" type="slidenum">
              <a:rPr lang="en-GB" smtClean="0"/>
              <a:t>‹#›</a:t>
            </a:fld>
            <a:endParaRPr lang="en-GB"/>
          </a:p>
        </p:txBody>
      </p:sp>
    </p:spTree>
    <p:extLst>
      <p:ext uri="{BB962C8B-B14F-4D97-AF65-F5344CB8AC3E}">
        <p14:creationId xmlns:p14="http://schemas.microsoft.com/office/powerpoint/2010/main" val="23247300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BBAC9-4803-4153-B48D-FD81C3AD341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27F095A-9FF1-4450-B797-4099445DE7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5B696E-4888-4D97-9C10-68955ADC5B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2BF11D4-8865-46D4-A25B-CCFE0E638C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62DAC6-C363-4B2E-938D-6947041883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DAD048F-35BE-45CF-B4D3-E66E8C1D9195}"/>
              </a:ext>
            </a:extLst>
          </p:cNvPr>
          <p:cNvSpPr>
            <a:spLocks noGrp="1"/>
          </p:cNvSpPr>
          <p:nvPr>
            <p:ph type="dt" sz="half" idx="10"/>
          </p:nvPr>
        </p:nvSpPr>
        <p:spPr/>
        <p:txBody>
          <a:bodyPr/>
          <a:lstStyle/>
          <a:p>
            <a:fld id="{B7A2F8D6-3F52-4868-A0C2-41D40705ABAB}" type="datetimeFigureOut">
              <a:rPr lang="en-GB" smtClean="0"/>
              <a:t>25/09/2019</a:t>
            </a:fld>
            <a:endParaRPr lang="en-GB"/>
          </a:p>
        </p:txBody>
      </p:sp>
      <p:sp>
        <p:nvSpPr>
          <p:cNvPr id="8" name="Footer Placeholder 7">
            <a:extLst>
              <a:ext uri="{FF2B5EF4-FFF2-40B4-BE49-F238E27FC236}">
                <a16:creationId xmlns:a16="http://schemas.microsoft.com/office/drawing/2014/main" id="{18B9AABA-6297-4171-BCD8-3E893D1E64B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9D25069-7930-4861-9C67-0D1C1F7610E5}"/>
              </a:ext>
            </a:extLst>
          </p:cNvPr>
          <p:cNvSpPr>
            <a:spLocks noGrp="1"/>
          </p:cNvSpPr>
          <p:nvPr>
            <p:ph type="sldNum" sz="quarter" idx="12"/>
          </p:nvPr>
        </p:nvSpPr>
        <p:spPr/>
        <p:txBody>
          <a:bodyPr/>
          <a:lstStyle/>
          <a:p>
            <a:fld id="{6470C505-37C4-4AF4-B183-A14DB56AB33C}" type="slidenum">
              <a:rPr lang="en-GB" smtClean="0"/>
              <a:t>‹#›</a:t>
            </a:fld>
            <a:endParaRPr lang="en-GB"/>
          </a:p>
        </p:txBody>
      </p:sp>
    </p:spTree>
    <p:extLst>
      <p:ext uri="{BB962C8B-B14F-4D97-AF65-F5344CB8AC3E}">
        <p14:creationId xmlns:p14="http://schemas.microsoft.com/office/powerpoint/2010/main" val="32719109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4F7BF-A618-4C6B-91A5-90ECFC91340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EAC0081-EBC5-4A85-931C-9824120248F3}"/>
              </a:ext>
            </a:extLst>
          </p:cNvPr>
          <p:cNvSpPr>
            <a:spLocks noGrp="1"/>
          </p:cNvSpPr>
          <p:nvPr>
            <p:ph type="dt" sz="half" idx="10"/>
          </p:nvPr>
        </p:nvSpPr>
        <p:spPr/>
        <p:txBody>
          <a:bodyPr/>
          <a:lstStyle/>
          <a:p>
            <a:fld id="{B7A2F8D6-3F52-4868-A0C2-41D40705ABAB}" type="datetimeFigureOut">
              <a:rPr lang="en-GB" smtClean="0"/>
              <a:t>25/09/2019</a:t>
            </a:fld>
            <a:endParaRPr lang="en-GB"/>
          </a:p>
        </p:txBody>
      </p:sp>
      <p:sp>
        <p:nvSpPr>
          <p:cNvPr id="4" name="Footer Placeholder 3">
            <a:extLst>
              <a:ext uri="{FF2B5EF4-FFF2-40B4-BE49-F238E27FC236}">
                <a16:creationId xmlns:a16="http://schemas.microsoft.com/office/drawing/2014/main" id="{D14F2B06-09A7-436E-88E8-D6642D8D25B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AB1F8FF-F033-4518-A988-794E16A92A00}"/>
              </a:ext>
            </a:extLst>
          </p:cNvPr>
          <p:cNvSpPr>
            <a:spLocks noGrp="1"/>
          </p:cNvSpPr>
          <p:nvPr>
            <p:ph type="sldNum" sz="quarter" idx="12"/>
          </p:nvPr>
        </p:nvSpPr>
        <p:spPr/>
        <p:txBody>
          <a:bodyPr/>
          <a:lstStyle/>
          <a:p>
            <a:fld id="{6470C505-37C4-4AF4-B183-A14DB56AB33C}" type="slidenum">
              <a:rPr lang="en-GB" smtClean="0"/>
              <a:t>‹#›</a:t>
            </a:fld>
            <a:endParaRPr lang="en-GB"/>
          </a:p>
        </p:txBody>
      </p:sp>
    </p:spTree>
    <p:extLst>
      <p:ext uri="{BB962C8B-B14F-4D97-AF65-F5344CB8AC3E}">
        <p14:creationId xmlns:p14="http://schemas.microsoft.com/office/powerpoint/2010/main" val="254162097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E0555E-8CF3-4159-AB0C-21318F61A66F}"/>
              </a:ext>
            </a:extLst>
          </p:cNvPr>
          <p:cNvSpPr>
            <a:spLocks noGrp="1"/>
          </p:cNvSpPr>
          <p:nvPr>
            <p:ph type="dt" sz="half" idx="10"/>
          </p:nvPr>
        </p:nvSpPr>
        <p:spPr/>
        <p:txBody>
          <a:bodyPr/>
          <a:lstStyle/>
          <a:p>
            <a:fld id="{B7A2F8D6-3F52-4868-A0C2-41D40705ABAB}" type="datetimeFigureOut">
              <a:rPr lang="en-GB" smtClean="0"/>
              <a:t>25/09/2019</a:t>
            </a:fld>
            <a:endParaRPr lang="en-GB"/>
          </a:p>
        </p:txBody>
      </p:sp>
      <p:sp>
        <p:nvSpPr>
          <p:cNvPr id="3" name="Footer Placeholder 2">
            <a:extLst>
              <a:ext uri="{FF2B5EF4-FFF2-40B4-BE49-F238E27FC236}">
                <a16:creationId xmlns:a16="http://schemas.microsoft.com/office/drawing/2014/main" id="{DBDB9C67-A282-4D11-BE72-21E1691D037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5C72BA-AF99-4A57-9953-67829F886AD9}"/>
              </a:ext>
            </a:extLst>
          </p:cNvPr>
          <p:cNvSpPr>
            <a:spLocks noGrp="1"/>
          </p:cNvSpPr>
          <p:nvPr>
            <p:ph type="sldNum" sz="quarter" idx="12"/>
          </p:nvPr>
        </p:nvSpPr>
        <p:spPr/>
        <p:txBody>
          <a:bodyPr/>
          <a:lstStyle/>
          <a:p>
            <a:fld id="{6470C505-37C4-4AF4-B183-A14DB56AB33C}" type="slidenum">
              <a:rPr lang="en-GB" smtClean="0"/>
              <a:t>‹#›</a:t>
            </a:fld>
            <a:endParaRPr lang="en-GB"/>
          </a:p>
        </p:txBody>
      </p:sp>
    </p:spTree>
    <p:extLst>
      <p:ext uri="{BB962C8B-B14F-4D97-AF65-F5344CB8AC3E}">
        <p14:creationId xmlns:p14="http://schemas.microsoft.com/office/powerpoint/2010/main" val="152821620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DAE72-3ACA-497E-B12D-E78E3FBF10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E98702A-6B62-4BAA-98DD-ADD65E6E01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9B2437D-FA02-4CC2-A839-89DFD1FD28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59CA45-5FE9-4ACD-8E9C-AA2D5E742976}"/>
              </a:ext>
            </a:extLst>
          </p:cNvPr>
          <p:cNvSpPr>
            <a:spLocks noGrp="1"/>
          </p:cNvSpPr>
          <p:nvPr>
            <p:ph type="dt" sz="half" idx="10"/>
          </p:nvPr>
        </p:nvSpPr>
        <p:spPr/>
        <p:txBody>
          <a:bodyPr/>
          <a:lstStyle/>
          <a:p>
            <a:fld id="{B7A2F8D6-3F52-4868-A0C2-41D40705ABAB}" type="datetimeFigureOut">
              <a:rPr lang="en-GB" smtClean="0"/>
              <a:t>25/09/2019</a:t>
            </a:fld>
            <a:endParaRPr lang="en-GB"/>
          </a:p>
        </p:txBody>
      </p:sp>
      <p:sp>
        <p:nvSpPr>
          <p:cNvPr id="6" name="Footer Placeholder 5">
            <a:extLst>
              <a:ext uri="{FF2B5EF4-FFF2-40B4-BE49-F238E27FC236}">
                <a16:creationId xmlns:a16="http://schemas.microsoft.com/office/drawing/2014/main" id="{CBB7A499-4FFA-47E1-AC7B-E0D2238672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3E8BAB5-7059-4972-8D9E-AC0D086F13AB}"/>
              </a:ext>
            </a:extLst>
          </p:cNvPr>
          <p:cNvSpPr>
            <a:spLocks noGrp="1"/>
          </p:cNvSpPr>
          <p:nvPr>
            <p:ph type="sldNum" sz="quarter" idx="12"/>
          </p:nvPr>
        </p:nvSpPr>
        <p:spPr/>
        <p:txBody>
          <a:bodyPr/>
          <a:lstStyle/>
          <a:p>
            <a:fld id="{6470C505-37C4-4AF4-B183-A14DB56AB33C}" type="slidenum">
              <a:rPr lang="en-GB" smtClean="0"/>
              <a:t>‹#›</a:t>
            </a:fld>
            <a:endParaRPr lang="en-GB"/>
          </a:p>
        </p:txBody>
      </p:sp>
    </p:spTree>
    <p:extLst>
      <p:ext uri="{BB962C8B-B14F-4D97-AF65-F5344CB8AC3E}">
        <p14:creationId xmlns:p14="http://schemas.microsoft.com/office/powerpoint/2010/main" val="19170380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0619-4EB8-469D-8A04-7AD0A41EF2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0118C7-C7D8-4E5B-AF1C-ACC965168F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E6F8DA5-117D-458E-9F64-D131AABDA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6C7C04-64F0-4FF3-BE57-56A1DD7FC440}"/>
              </a:ext>
            </a:extLst>
          </p:cNvPr>
          <p:cNvSpPr>
            <a:spLocks noGrp="1"/>
          </p:cNvSpPr>
          <p:nvPr>
            <p:ph type="dt" sz="half" idx="10"/>
          </p:nvPr>
        </p:nvSpPr>
        <p:spPr/>
        <p:txBody>
          <a:bodyPr/>
          <a:lstStyle/>
          <a:p>
            <a:fld id="{B7A2F8D6-3F52-4868-A0C2-41D40705ABAB}" type="datetimeFigureOut">
              <a:rPr lang="en-GB" smtClean="0"/>
              <a:t>25/09/2019</a:t>
            </a:fld>
            <a:endParaRPr lang="en-GB"/>
          </a:p>
        </p:txBody>
      </p:sp>
      <p:sp>
        <p:nvSpPr>
          <p:cNvPr id="6" name="Footer Placeholder 5">
            <a:extLst>
              <a:ext uri="{FF2B5EF4-FFF2-40B4-BE49-F238E27FC236}">
                <a16:creationId xmlns:a16="http://schemas.microsoft.com/office/drawing/2014/main" id="{CFAFA5FF-E926-45D9-8251-2D3B9DF6CEB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7D33D4C-399C-4050-AE8C-0CF0B7F6866A}"/>
              </a:ext>
            </a:extLst>
          </p:cNvPr>
          <p:cNvSpPr>
            <a:spLocks noGrp="1"/>
          </p:cNvSpPr>
          <p:nvPr>
            <p:ph type="sldNum" sz="quarter" idx="12"/>
          </p:nvPr>
        </p:nvSpPr>
        <p:spPr/>
        <p:txBody>
          <a:bodyPr/>
          <a:lstStyle/>
          <a:p>
            <a:fld id="{6470C505-37C4-4AF4-B183-A14DB56AB33C}" type="slidenum">
              <a:rPr lang="en-GB" smtClean="0"/>
              <a:t>‹#›</a:t>
            </a:fld>
            <a:endParaRPr lang="en-GB"/>
          </a:p>
        </p:txBody>
      </p:sp>
    </p:spTree>
    <p:extLst>
      <p:ext uri="{BB962C8B-B14F-4D97-AF65-F5344CB8AC3E}">
        <p14:creationId xmlns:p14="http://schemas.microsoft.com/office/powerpoint/2010/main" val="378959612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421A0-B2FD-43B8-BD0A-A59291F2BA0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D0E7581-B1AC-4CB3-B278-2C2E33B485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6C4E695-4ACC-442A-ABBF-3F5A0C2AB04F}"/>
              </a:ext>
            </a:extLst>
          </p:cNvPr>
          <p:cNvSpPr>
            <a:spLocks noGrp="1"/>
          </p:cNvSpPr>
          <p:nvPr>
            <p:ph type="dt" sz="half" idx="10"/>
          </p:nvPr>
        </p:nvSpPr>
        <p:spPr/>
        <p:txBody>
          <a:bodyPr/>
          <a:lstStyle/>
          <a:p>
            <a:fld id="{B7A2F8D6-3F52-4868-A0C2-41D40705ABAB}" type="datetimeFigureOut">
              <a:rPr lang="en-GB" smtClean="0"/>
              <a:t>25/09/2019</a:t>
            </a:fld>
            <a:endParaRPr lang="en-GB"/>
          </a:p>
        </p:txBody>
      </p:sp>
      <p:sp>
        <p:nvSpPr>
          <p:cNvPr id="5" name="Footer Placeholder 4">
            <a:extLst>
              <a:ext uri="{FF2B5EF4-FFF2-40B4-BE49-F238E27FC236}">
                <a16:creationId xmlns:a16="http://schemas.microsoft.com/office/drawing/2014/main" id="{BB5491E8-96D4-45DA-8A2D-1089263E2A2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8EBF98-9A1A-4B67-9D42-76E05BC78385}"/>
              </a:ext>
            </a:extLst>
          </p:cNvPr>
          <p:cNvSpPr>
            <a:spLocks noGrp="1"/>
          </p:cNvSpPr>
          <p:nvPr>
            <p:ph type="sldNum" sz="quarter" idx="12"/>
          </p:nvPr>
        </p:nvSpPr>
        <p:spPr/>
        <p:txBody>
          <a:bodyPr/>
          <a:lstStyle/>
          <a:p>
            <a:fld id="{6470C505-37C4-4AF4-B183-A14DB56AB33C}" type="slidenum">
              <a:rPr lang="en-GB" smtClean="0"/>
              <a:t>‹#›</a:t>
            </a:fld>
            <a:endParaRPr lang="en-GB"/>
          </a:p>
        </p:txBody>
      </p:sp>
    </p:spTree>
    <p:extLst>
      <p:ext uri="{BB962C8B-B14F-4D97-AF65-F5344CB8AC3E}">
        <p14:creationId xmlns:p14="http://schemas.microsoft.com/office/powerpoint/2010/main" val="392759753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E488DC-2278-4C99-BFC8-B6164616E5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B35A72F-F6ED-4B53-BB92-001403C65E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D8DDBF-270B-42E4-B60A-37C90B78ADB5}"/>
              </a:ext>
            </a:extLst>
          </p:cNvPr>
          <p:cNvSpPr>
            <a:spLocks noGrp="1"/>
          </p:cNvSpPr>
          <p:nvPr>
            <p:ph type="dt" sz="half" idx="10"/>
          </p:nvPr>
        </p:nvSpPr>
        <p:spPr/>
        <p:txBody>
          <a:bodyPr/>
          <a:lstStyle/>
          <a:p>
            <a:fld id="{B7A2F8D6-3F52-4868-A0C2-41D40705ABAB}" type="datetimeFigureOut">
              <a:rPr lang="en-GB" smtClean="0"/>
              <a:t>25/09/2019</a:t>
            </a:fld>
            <a:endParaRPr lang="en-GB"/>
          </a:p>
        </p:txBody>
      </p:sp>
      <p:sp>
        <p:nvSpPr>
          <p:cNvPr id="5" name="Footer Placeholder 4">
            <a:extLst>
              <a:ext uri="{FF2B5EF4-FFF2-40B4-BE49-F238E27FC236}">
                <a16:creationId xmlns:a16="http://schemas.microsoft.com/office/drawing/2014/main" id="{A708FE40-B746-4609-97FD-DA1A28BBBF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EA6C78-6A8D-4424-A80C-EE5373395675}"/>
              </a:ext>
            </a:extLst>
          </p:cNvPr>
          <p:cNvSpPr>
            <a:spLocks noGrp="1"/>
          </p:cNvSpPr>
          <p:nvPr>
            <p:ph type="sldNum" sz="quarter" idx="12"/>
          </p:nvPr>
        </p:nvSpPr>
        <p:spPr/>
        <p:txBody>
          <a:bodyPr/>
          <a:lstStyle/>
          <a:p>
            <a:fld id="{6470C505-37C4-4AF4-B183-A14DB56AB33C}" type="slidenum">
              <a:rPr lang="en-GB" smtClean="0"/>
              <a:t>‹#›</a:t>
            </a:fld>
            <a:endParaRPr lang="en-GB"/>
          </a:p>
        </p:txBody>
      </p:sp>
    </p:spTree>
    <p:extLst>
      <p:ext uri="{BB962C8B-B14F-4D97-AF65-F5344CB8AC3E}">
        <p14:creationId xmlns:p14="http://schemas.microsoft.com/office/powerpoint/2010/main" val="314892004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627766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5181200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1843489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7376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68843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270973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8277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9718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76240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22115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21999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72396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465870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1803528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31200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0488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20069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97347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303592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189367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0233297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984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60529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02225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5060162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11A06-9BF0-4A4A-B25B-026208286A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0EEF0E-055A-4D13-ADC4-373AECF1815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1D5458-7FE3-458A-8972-16BDA547E7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BEFB382-EC54-4EE5-BBDD-1332E7708A7D}"/>
              </a:ext>
            </a:extLst>
          </p:cNvPr>
          <p:cNvSpPr>
            <a:spLocks noGrp="1"/>
          </p:cNvSpPr>
          <p:nvPr>
            <p:ph type="ftr" sz="quarter" idx="11"/>
          </p:nvPr>
        </p:nvSpPr>
        <p:spPr/>
        <p:txBody>
          <a:bodyPr/>
          <a:lstStyle/>
          <a:p>
            <a:r>
              <a:rPr lang="en-US"/>
              <a:t>@Techielass</a:t>
            </a:r>
          </a:p>
        </p:txBody>
      </p:sp>
      <p:sp>
        <p:nvSpPr>
          <p:cNvPr id="6" name="Slide Number Placeholder 5">
            <a:extLst>
              <a:ext uri="{FF2B5EF4-FFF2-40B4-BE49-F238E27FC236}">
                <a16:creationId xmlns:a16="http://schemas.microsoft.com/office/drawing/2014/main" id="{7BD4084B-4B22-4262-91BC-60BB296C2ED9}"/>
              </a:ext>
            </a:extLst>
          </p:cNvPr>
          <p:cNvSpPr>
            <a:spLocks noGrp="1"/>
          </p:cNvSpPr>
          <p:nvPr>
            <p:ph type="sldNum" sz="quarter" idx="12"/>
          </p:nvPr>
        </p:nvSpPr>
        <p:spPr/>
        <p:txBody>
          <a:bodyPr/>
          <a:lstStyle/>
          <a:p>
            <a:fld id="{A03CE7EC-D612-4111-8F4F-C2D6E8B71F77}" type="slidenum">
              <a:rPr lang="en-US" smtClean="0"/>
              <a:t>‹#›</a:t>
            </a:fld>
            <a:endParaRPr lang="en-US"/>
          </a:p>
        </p:txBody>
      </p:sp>
      <p:pic>
        <p:nvPicPr>
          <p:cNvPr id="7" name="Picture 6">
            <a:extLst>
              <a:ext uri="{FF2B5EF4-FFF2-40B4-BE49-F238E27FC236}">
                <a16:creationId xmlns:a16="http://schemas.microsoft.com/office/drawing/2014/main" id="{0437BB9B-67BA-41E2-87DA-AAF658010BE4}"/>
              </a:ext>
            </a:extLst>
          </p:cNvPr>
          <p:cNvPicPr>
            <a:picLocks noChangeAspect="1"/>
          </p:cNvPicPr>
          <p:nvPr userDrawn="1"/>
        </p:nvPicPr>
        <p:blipFill>
          <a:blip r:embed="rId2"/>
          <a:stretch>
            <a:fillRect/>
          </a:stretch>
        </p:blipFill>
        <p:spPr>
          <a:xfrm>
            <a:off x="121950" y="115743"/>
            <a:ext cx="716250" cy="301000"/>
          </a:xfrm>
          <a:prstGeom prst="rect">
            <a:avLst/>
          </a:prstGeom>
        </p:spPr>
      </p:pic>
      <p:pic>
        <p:nvPicPr>
          <p:cNvPr id="8" name="Picture 7">
            <a:extLst>
              <a:ext uri="{FF2B5EF4-FFF2-40B4-BE49-F238E27FC236}">
                <a16:creationId xmlns:a16="http://schemas.microsoft.com/office/drawing/2014/main" id="{83B1E9B1-931C-4799-B9C0-8C01F6CCD0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50957" y="196241"/>
            <a:ext cx="591562" cy="441004"/>
          </a:xfrm>
          <a:prstGeom prst="rect">
            <a:avLst/>
          </a:prstGeom>
        </p:spPr>
      </p:pic>
    </p:spTree>
    <p:extLst>
      <p:ext uri="{BB962C8B-B14F-4D97-AF65-F5344CB8AC3E}">
        <p14:creationId xmlns:p14="http://schemas.microsoft.com/office/powerpoint/2010/main" val="366463998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893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555999ED-F480-C740-A1F0-8786803292D6}"/>
              </a:ext>
            </a:extLst>
          </p:cNvPr>
          <p:cNvSpPr>
            <a:spLocks noGrp="1"/>
          </p:cNvSpPr>
          <p:nvPr>
            <p:ph type="body" sz="quarter" idx="10" hasCustomPrompt="1"/>
          </p:nvPr>
        </p:nvSpPr>
        <p:spPr>
          <a:xfrm>
            <a:off x="4209815" y="573927"/>
            <a:ext cx="5969000" cy="452388"/>
          </a:xfrm>
          <a:prstGeom prst="rect">
            <a:avLst/>
          </a:prstGeom>
        </p:spPr>
        <p:txBody>
          <a:bodyPr/>
          <a:lstStyle>
            <a:lvl1pPr marL="0" indent="0">
              <a:buNone/>
              <a:defRPr sz="2000" b="1" i="0">
                <a:solidFill>
                  <a:schemeClr val="tx1">
                    <a:lumMod val="75000"/>
                    <a:lumOff val="25000"/>
                  </a:schemeClr>
                </a:solidFill>
                <a:latin typeface="Segoe UI" panose="020B0502040204020203" pitchFamily="34" charset="0"/>
                <a:cs typeface="Segoe UI" panose="020B0502040204020203" pitchFamily="34" charset="0"/>
              </a:defRPr>
            </a:lvl1pPr>
            <a:lvl2pPr>
              <a:defRPr sz="2400" b="0" i="0">
                <a:solidFill>
                  <a:schemeClr val="tx1">
                    <a:lumMod val="75000"/>
                    <a:lumOff val="25000"/>
                  </a:schemeClr>
                </a:solidFill>
                <a:latin typeface="Segoe UI" panose="020B0502040204020203" pitchFamily="34" charset="0"/>
                <a:cs typeface="Segoe UI" panose="020B0502040204020203" pitchFamily="34" charset="0"/>
              </a:defRPr>
            </a:lvl2pPr>
            <a:lvl3pPr>
              <a:defRPr sz="2400" b="0" i="0">
                <a:solidFill>
                  <a:schemeClr val="tx1">
                    <a:lumMod val="75000"/>
                    <a:lumOff val="25000"/>
                  </a:schemeClr>
                </a:solidFill>
                <a:latin typeface="Segoe UI" panose="020B0502040204020203" pitchFamily="34" charset="0"/>
                <a:cs typeface="Segoe UI" panose="020B0502040204020203" pitchFamily="34" charset="0"/>
              </a:defRPr>
            </a:lvl3pPr>
            <a:lvl4pPr>
              <a:defRPr sz="2400" b="0" i="0">
                <a:solidFill>
                  <a:schemeClr val="tx1">
                    <a:lumMod val="75000"/>
                    <a:lumOff val="25000"/>
                  </a:schemeClr>
                </a:solidFill>
                <a:latin typeface="Segoe UI" panose="020B0502040204020203" pitchFamily="34" charset="0"/>
                <a:cs typeface="Segoe UI" panose="020B0502040204020203" pitchFamily="34" charset="0"/>
              </a:defRPr>
            </a:lvl4pPr>
            <a:lvl5pPr>
              <a:defRPr sz="2400" b="0" i="0">
                <a:solidFill>
                  <a:schemeClr val="tx1">
                    <a:lumMod val="75000"/>
                    <a:lumOff val="25000"/>
                  </a:schemeClr>
                </a:solidFill>
                <a:latin typeface="Segoe UI" panose="020B0502040204020203" pitchFamily="34" charset="0"/>
                <a:cs typeface="Segoe UI" panose="020B0502040204020203" pitchFamily="34" charset="0"/>
              </a:defRPr>
            </a:lvl5pPr>
          </a:lstStyle>
          <a:p>
            <a:pPr lvl="0"/>
            <a:r>
              <a:rPr lang="en-US"/>
              <a:t>Lorem ipsum</a:t>
            </a:r>
          </a:p>
        </p:txBody>
      </p:sp>
      <p:sp>
        <p:nvSpPr>
          <p:cNvPr id="21" name="Title 18">
            <a:extLst>
              <a:ext uri="{FF2B5EF4-FFF2-40B4-BE49-F238E27FC236}">
                <a16:creationId xmlns:a16="http://schemas.microsoft.com/office/drawing/2014/main" id="{07616163-5C84-134C-AA39-5D05EA0CFB81}"/>
              </a:ext>
            </a:extLst>
          </p:cNvPr>
          <p:cNvSpPr>
            <a:spLocks noGrp="1"/>
          </p:cNvSpPr>
          <p:nvPr>
            <p:ph type="title" hasCustomPrompt="1"/>
          </p:nvPr>
        </p:nvSpPr>
        <p:spPr>
          <a:xfrm>
            <a:off x="600259" y="598640"/>
            <a:ext cx="2794470" cy="427675"/>
          </a:xfrm>
          <a:prstGeom prst="rect">
            <a:avLst/>
          </a:prstGeom>
        </p:spPr>
        <p:txBody>
          <a:bodyPr/>
          <a:lstStyle>
            <a:lvl1pPr>
              <a:defRPr sz="1600" b="1" i="0">
                <a:solidFill>
                  <a:schemeClr val="bg2">
                    <a:lumMod val="25000"/>
                  </a:schemeClr>
                </a:solidFill>
                <a:latin typeface="Segoe UI" panose="020B0502040204020203" pitchFamily="34" charset="0"/>
                <a:cs typeface="Segoe UI" panose="020B0502040204020203" pitchFamily="34" charset="0"/>
              </a:defRPr>
            </a:lvl1pPr>
          </a:lstStyle>
          <a:p>
            <a:r>
              <a:rPr lang="en-US"/>
              <a:t>Title</a:t>
            </a:r>
          </a:p>
        </p:txBody>
      </p:sp>
      <p:sp>
        <p:nvSpPr>
          <p:cNvPr id="6" name="Text Placeholder 15">
            <a:extLst>
              <a:ext uri="{FF2B5EF4-FFF2-40B4-BE49-F238E27FC236}">
                <a16:creationId xmlns:a16="http://schemas.microsoft.com/office/drawing/2014/main" id="{39D5C216-9C21-0E4B-85A3-178B99757BE1}"/>
              </a:ext>
            </a:extLst>
          </p:cNvPr>
          <p:cNvSpPr>
            <a:spLocks noGrp="1"/>
          </p:cNvSpPr>
          <p:nvPr>
            <p:ph type="body" sz="quarter" idx="11" hasCustomPrompt="1"/>
          </p:nvPr>
        </p:nvSpPr>
        <p:spPr>
          <a:xfrm>
            <a:off x="4209815" y="1026315"/>
            <a:ext cx="5969000" cy="585712"/>
          </a:xfrm>
          <a:prstGeom prst="rect">
            <a:avLst/>
          </a:prstGeom>
        </p:spPr>
        <p:txBody>
          <a:bodyPr/>
          <a:lstStyle>
            <a:lvl1pPr marL="0" indent="0">
              <a:buNone/>
              <a:defRPr sz="1800" b="0" i="0">
                <a:solidFill>
                  <a:schemeClr val="tx1">
                    <a:lumMod val="75000"/>
                    <a:lumOff val="25000"/>
                  </a:schemeClr>
                </a:solidFill>
                <a:latin typeface="Segoe UI" panose="020B0502040204020203" pitchFamily="34" charset="0"/>
                <a:cs typeface="Segoe UI" panose="020B0502040204020203" pitchFamily="34" charset="0"/>
              </a:defRPr>
            </a:lvl1pPr>
            <a:lvl2pPr>
              <a:defRPr sz="2400" b="0" i="0">
                <a:solidFill>
                  <a:schemeClr val="tx1">
                    <a:lumMod val="75000"/>
                    <a:lumOff val="25000"/>
                  </a:schemeClr>
                </a:solidFill>
                <a:latin typeface="Segoe UI" panose="020B0502040204020203" pitchFamily="34" charset="0"/>
                <a:cs typeface="Segoe UI" panose="020B0502040204020203" pitchFamily="34" charset="0"/>
              </a:defRPr>
            </a:lvl2pPr>
            <a:lvl3pPr>
              <a:defRPr sz="2400" b="0" i="0">
                <a:solidFill>
                  <a:schemeClr val="tx1">
                    <a:lumMod val="75000"/>
                    <a:lumOff val="25000"/>
                  </a:schemeClr>
                </a:solidFill>
                <a:latin typeface="Segoe UI" panose="020B0502040204020203" pitchFamily="34" charset="0"/>
                <a:cs typeface="Segoe UI" panose="020B0502040204020203" pitchFamily="34" charset="0"/>
              </a:defRPr>
            </a:lvl3pPr>
            <a:lvl4pPr>
              <a:defRPr sz="2400" b="0" i="0">
                <a:solidFill>
                  <a:schemeClr val="tx1">
                    <a:lumMod val="75000"/>
                    <a:lumOff val="25000"/>
                  </a:schemeClr>
                </a:solidFill>
                <a:latin typeface="Segoe UI" panose="020B0502040204020203" pitchFamily="34" charset="0"/>
                <a:cs typeface="Segoe UI" panose="020B0502040204020203" pitchFamily="34" charset="0"/>
              </a:defRPr>
            </a:lvl4pPr>
            <a:lvl5pPr>
              <a:defRPr sz="2400" b="0" i="0">
                <a:solidFill>
                  <a:schemeClr val="tx1">
                    <a:lumMod val="75000"/>
                    <a:lumOff val="25000"/>
                  </a:schemeClr>
                </a:solidFill>
                <a:latin typeface="Segoe UI" panose="020B0502040204020203" pitchFamily="34" charset="0"/>
                <a:cs typeface="Segoe UI" panose="020B0502040204020203" pitchFamily="34" charset="0"/>
              </a:defRPr>
            </a:lvl5pPr>
          </a:lstStyle>
          <a:p>
            <a:pPr lvl="0"/>
            <a:r>
              <a:rPr lang="en-US"/>
              <a:t>Lorem ipsum</a:t>
            </a:r>
          </a:p>
        </p:txBody>
      </p:sp>
    </p:spTree>
    <p:extLst>
      <p:ext uri="{BB962C8B-B14F-4D97-AF65-F5344CB8AC3E}">
        <p14:creationId xmlns:p14="http://schemas.microsoft.com/office/powerpoint/2010/main" val="30862644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90078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BDBAC-CA2E-47AF-8542-983506FF2C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A3E0D36-ABDC-4B7D-B7B9-FE4A4C259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Box 6">
            <a:extLst>
              <a:ext uri="{FF2B5EF4-FFF2-40B4-BE49-F238E27FC236}">
                <a16:creationId xmlns:a16="http://schemas.microsoft.com/office/drawing/2014/main" id="{60E55C76-59F8-42A6-868B-63D6508731E5}"/>
              </a:ext>
            </a:extLst>
          </p:cNvPr>
          <p:cNvSpPr txBox="1"/>
          <p:nvPr userDrawn="1"/>
        </p:nvSpPr>
        <p:spPr>
          <a:xfrm>
            <a:off x="475228" y="6030116"/>
            <a:ext cx="2567354"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8" name="TextBox 7">
            <a:extLst>
              <a:ext uri="{FF2B5EF4-FFF2-40B4-BE49-F238E27FC236}">
                <a16:creationId xmlns:a16="http://schemas.microsoft.com/office/drawing/2014/main" id="{6038E46A-98DB-4C6E-8547-8CFEA079BC4D}"/>
              </a:ext>
            </a:extLst>
          </p:cNvPr>
          <p:cNvSpPr txBox="1"/>
          <p:nvPr userDrawn="1"/>
        </p:nvSpPr>
        <p:spPr>
          <a:xfrm>
            <a:off x="10588130" y="6156295"/>
            <a:ext cx="1278555" cy="400110"/>
          </a:xfrm>
          <a:prstGeom prst="rect">
            <a:avLst/>
          </a:prstGeom>
          <a:noFill/>
        </p:spPr>
        <p:txBody>
          <a:bodyPr wrap="non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24277410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9" y="-5610363"/>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192032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69752010-03A3-4EA2-99F5-BD7256D653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4110209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CB22DF54-0BC3-4D9B-8F6B-B26F307853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11328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2575762"/>
            <a:ext cx="8420099" cy="609398"/>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85160"/>
            <a:ext cx="9989821" cy="374398"/>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28350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1979046"/>
            <a:ext cx="4114800" cy="1218795"/>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97841"/>
            <a:ext cx="4114800" cy="738664"/>
          </a:xfrm>
        </p:spPr>
        <p:txBody>
          <a:bodyPr>
            <a:spAutoFit/>
          </a:bodyPr>
          <a:lstStyle>
            <a:lvl1pPr marL="0" indent="0" algn="l">
              <a:spcBef>
                <a:spcPts val="0"/>
              </a:spcBef>
              <a:spcAft>
                <a:spcPts val="1200"/>
              </a:spcAft>
              <a:buNone/>
              <a:defRPr sz="2400" b="1" i="0" spc="-60" baseline="0">
                <a:solidFill>
                  <a:schemeClr val="tx1"/>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userDrawn="1"/>
        </p:nvSpPr>
        <p:spPr>
          <a:xfrm>
            <a:off x="6096000" y="0"/>
            <a:ext cx="6096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056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3192-EBEE-42E5-A687-E328FDD1857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5967236-259D-4330-BF05-A292F7FD60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776DF0-D65B-4FF6-9CA8-A4F90229BDA8}"/>
              </a:ext>
            </a:extLst>
          </p:cNvPr>
          <p:cNvSpPr>
            <a:spLocks noGrp="1"/>
          </p:cNvSpPr>
          <p:nvPr>
            <p:ph type="dt" sz="half" idx="10"/>
          </p:nvPr>
        </p:nvSpPr>
        <p:spPr/>
        <p:txBody>
          <a:bodyPr/>
          <a:lstStyle/>
          <a:p>
            <a:fld id="{638DC22F-102B-4B20-831E-57EE86B06D2A}" type="datetimeFigureOut">
              <a:rPr lang="en-GB" smtClean="0"/>
              <a:t>25/09/2019</a:t>
            </a:fld>
            <a:endParaRPr lang="en-GB"/>
          </a:p>
        </p:txBody>
      </p:sp>
      <p:sp>
        <p:nvSpPr>
          <p:cNvPr id="5" name="Footer Placeholder 4">
            <a:extLst>
              <a:ext uri="{FF2B5EF4-FFF2-40B4-BE49-F238E27FC236}">
                <a16:creationId xmlns:a16="http://schemas.microsoft.com/office/drawing/2014/main" id="{7B4697AC-F595-4552-87A0-26D1ED56D69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C1A85C-5BB4-44C3-B4C7-B9444C84E0DC}"/>
              </a:ext>
            </a:extLst>
          </p:cNvPr>
          <p:cNvSpPr>
            <a:spLocks noGrp="1"/>
          </p:cNvSpPr>
          <p:nvPr>
            <p:ph type="sldNum" sz="quarter" idx="12"/>
          </p:nvPr>
        </p:nvSpPr>
        <p:spPr/>
        <p:txBody>
          <a:bodyPr/>
          <a:lstStyle/>
          <a:p>
            <a:fld id="{E17A6C87-E1BE-430B-BB1D-3823DB749AC1}" type="slidenum">
              <a:rPr lang="en-GB" smtClean="0"/>
              <a:t>‹#›</a:t>
            </a:fld>
            <a:endParaRPr lang="en-GB"/>
          </a:p>
        </p:txBody>
      </p:sp>
    </p:spTree>
    <p:extLst>
      <p:ext uri="{BB962C8B-B14F-4D97-AF65-F5344CB8AC3E}">
        <p14:creationId xmlns:p14="http://schemas.microsoft.com/office/powerpoint/2010/main" val="3998844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p:bg>
      <p:bgRef idx="1001">
        <a:schemeClr val="bg2"/>
      </p:bgRef>
    </p:bg>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031490"/>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0689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967624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962025"/>
            <a:ext cx="11336337" cy="307777"/>
          </a:xfrm>
        </p:spPr>
        <p:txBody>
          <a:bodyPr/>
          <a:lstStyle>
            <a:lvl1pPr>
              <a:defRPr sz="2000" b="0">
                <a:solidFill>
                  <a:schemeClr val="tx2"/>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940990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28384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91729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33272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22038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507167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73094440"/>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37DD-391B-47E0-87F1-CBB8E3BFB9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575DE2E-A203-4C2E-A13A-EE66A2C58A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F11CAA-F896-4898-993B-4A82F4A5422C}"/>
              </a:ext>
            </a:extLst>
          </p:cNvPr>
          <p:cNvSpPr>
            <a:spLocks noGrp="1"/>
          </p:cNvSpPr>
          <p:nvPr>
            <p:ph type="dt" sz="half" idx="10"/>
          </p:nvPr>
        </p:nvSpPr>
        <p:spPr/>
        <p:txBody>
          <a:bodyPr/>
          <a:lstStyle/>
          <a:p>
            <a:fld id="{638DC22F-102B-4B20-831E-57EE86B06D2A}" type="datetimeFigureOut">
              <a:rPr lang="en-GB" smtClean="0"/>
              <a:t>25/09/2019</a:t>
            </a:fld>
            <a:endParaRPr lang="en-GB"/>
          </a:p>
        </p:txBody>
      </p:sp>
      <p:sp>
        <p:nvSpPr>
          <p:cNvPr id="5" name="Footer Placeholder 4">
            <a:extLst>
              <a:ext uri="{FF2B5EF4-FFF2-40B4-BE49-F238E27FC236}">
                <a16:creationId xmlns:a16="http://schemas.microsoft.com/office/drawing/2014/main" id="{0B62033C-E785-4E67-B656-FD6AFD4052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F9FBF8-2BF3-4CDF-8C42-A318BA5F6530}"/>
              </a:ext>
            </a:extLst>
          </p:cNvPr>
          <p:cNvSpPr>
            <a:spLocks noGrp="1"/>
          </p:cNvSpPr>
          <p:nvPr>
            <p:ph type="sldNum" sz="quarter" idx="12"/>
          </p:nvPr>
        </p:nvSpPr>
        <p:spPr/>
        <p:txBody>
          <a:bodyPr/>
          <a:lstStyle/>
          <a:p>
            <a:fld id="{E17A6C87-E1BE-430B-BB1D-3823DB749AC1}" type="slidenum">
              <a:rPr lang="en-GB" smtClean="0"/>
              <a:t>‹#›</a:t>
            </a:fld>
            <a:endParaRPr lang="en-GB"/>
          </a:p>
        </p:txBody>
      </p:sp>
    </p:spTree>
    <p:extLst>
      <p:ext uri="{BB962C8B-B14F-4D97-AF65-F5344CB8AC3E}">
        <p14:creationId xmlns:p14="http://schemas.microsoft.com/office/powerpoint/2010/main" val="17961243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253768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49216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63234294"/>
      </p:ext>
    </p:extLst>
  </p:cSld>
  <p:clrMapOvr>
    <a:masterClrMapping/>
  </p:clrMapOvr>
  <p:transition>
    <p:fade/>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580124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6130766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01836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85448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779257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9" y="6431005"/>
            <a:ext cx="11326085" cy="94962"/>
            <a:chOff x="445128" y="6559056"/>
            <a:chExt cx="11553197" cy="96853"/>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9163297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498515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5EEC1-8CD7-407F-8089-AA7C51FCBB0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CC319DB-C4EA-4BEA-8FC9-2843FBEB62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8947CC3-78F6-4776-8AE6-C4DDB67E60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FD5B22E-4F73-40CF-8CB8-6990071FAF68}"/>
              </a:ext>
            </a:extLst>
          </p:cNvPr>
          <p:cNvSpPr>
            <a:spLocks noGrp="1"/>
          </p:cNvSpPr>
          <p:nvPr>
            <p:ph type="dt" sz="half" idx="10"/>
          </p:nvPr>
        </p:nvSpPr>
        <p:spPr/>
        <p:txBody>
          <a:bodyPr/>
          <a:lstStyle/>
          <a:p>
            <a:fld id="{638DC22F-102B-4B20-831E-57EE86B06D2A}" type="datetimeFigureOut">
              <a:rPr lang="en-GB" smtClean="0"/>
              <a:t>25/09/2019</a:t>
            </a:fld>
            <a:endParaRPr lang="en-GB"/>
          </a:p>
        </p:txBody>
      </p:sp>
      <p:sp>
        <p:nvSpPr>
          <p:cNvPr id="6" name="Footer Placeholder 5">
            <a:extLst>
              <a:ext uri="{FF2B5EF4-FFF2-40B4-BE49-F238E27FC236}">
                <a16:creationId xmlns:a16="http://schemas.microsoft.com/office/drawing/2014/main" id="{FA8858A7-9FD7-4C22-AA58-424592C839B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8041B-68D1-4259-8BFC-A40A1C27DB3C}"/>
              </a:ext>
            </a:extLst>
          </p:cNvPr>
          <p:cNvSpPr>
            <a:spLocks noGrp="1"/>
          </p:cNvSpPr>
          <p:nvPr>
            <p:ph type="sldNum" sz="quarter" idx="12"/>
          </p:nvPr>
        </p:nvSpPr>
        <p:spPr/>
        <p:txBody>
          <a:bodyPr/>
          <a:lstStyle/>
          <a:p>
            <a:fld id="{E17A6C87-E1BE-430B-BB1D-3823DB749AC1}" type="slidenum">
              <a:rPr lang="en-GB" smtClean="0"/>
              <a:t>‹#›</a:t>
            </a:fld>
            <a:endParaRPr lang="en-GB"/>
          </a:p>
        </p:txBody>
      </p:sp>
    </p:spTree>
    <p:extLst>
      <p:ext uri="{BB962C8B-B14F-4D97-AF65-F5344CB8AC3E}">
        <p14:creationId xmlns:p14="http://schemas.microsoft.com/office/powerpoint/2010/main" val="14460603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163984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03495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9/25/2019</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1686883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68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75882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235581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217138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225866"/>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746216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46803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405063"/>
            <a:ext cx="5209836" cy="430887"/>
          </a:xfrm>
        </p:spPr>
        <p:txBody>
          <a:bodyPr anchor="b"/>
          <a:lstStyle>
            <a:lvl1pPr algn="l">
              <a:defRPr sz="2800">
                <a:solidFill>
                  <a:schemeClr val="tx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941997"/>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1080252"/>
          </a:xfrm>
          <a:solidFill>
            <a:schemeClr val="tx2"/>
          </a:solidFill>
        </p:spPr>
        <p:txBody>
          <a:bodyPr wrap="none" lIns="45720" tIns="45720" rIns="45720" bIns="45720" anchor="ctr">
            <a:noAutofit/>
          </a:bodyPr>
          <a:lstStyle>
            <a:lvl1pPr marL="511175" indent="0">
              <a:spcBef>
                <a:spcPts val="0"/>
              </a:spcBef>
              <a:spcAft>
                <a:spcPts val="0"/>
              </a:spcAft>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2188775255"/>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D5A4C-D23D-43CE-8A3D-D83215A6936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7CDA1F8-3ABD-4BC6-9F9B-C822A3E08E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548EAA-170C-4F01-9529-AB731E9BBC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1C4FBE9-7558-4D51-8273-4086EE29F7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F2CFCC-288E-4CE1-B126-0B16C2CDC8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8442158-D480-41E1-B2A1-03B3C5FDA8B0}"/>
              </a:ext>
            </a:extLst>
          </p:cNvPr>
          <p:cNvSpPr>
            <a:spLocks noGrp="1"/>
          </p:cNvSpPr>
          <p:nvPr>
            <p:ph type="dt" sz="half" idx="10"/>
          </p:nvPr>
        </p:nvSpPr>
        <p:spPr/>
        <p:txBody>
          <a:bodyPr/>
          <a:lstStyle/>
          <a:p>
            <a:fld id="{638DC22F-102B-4B20-831E-57EE86B06D2A}" type="datetimeFigureOut">
              <a:rPr lang="en-GB" smtClean="0"/>
              <a:t>25/09/2019</a:t>
            </a:fld>
            <a:endParaRPr lang="en-GB"/>
          </a:p>
        </p:txBody>
      </p:sp>
      <p:sp>
        <p:nvSpPr>
          <p:cNvPr id="8" name="Footer Placeholder 7">
            <a:extLst>
              <a:ext uri="{FF2B5EF4-FFF2-40B4-BE49-F238E27FC236}">
                <a16:creationId xmlns:a16="http://schemas.microsoft.com/office/drawing/2014/main" id="{01CECE11-24E1-498E-8B6F-1F739A136DA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D4D13F2-BD70-4B7C-BCBB-BC1CCBCE1B28}"/>
              </a:ext>
            </a:extLst>
          </p:cNvPr>
          <p:cNvSpPr>
            <a:spLocks noGrp="1"/>
          </p:cNvSpPr>
          <p:nvPr>
            <p:ph type="sldNum" sz="quarter" idx="12"/>
          </p:nvPr>
        </p:nvSpPr>
        <p:spPr/>
        <p:txBody>
          <a:bodyPr/>
          <a:lstStyle/>
          <a:p>
            <a:fld id="{E17A6C87-E1BE-430B-BB1D-3823DB749AC1}" type="slidenum">
              <a:rPr lang="en-GB" smtClean="0"/>
              <a:t>‹#›</a:t>
            </a:fld>
            <a:endParaRPr lang="en-GB"/>
          </a:p>
        </p:txBody>
      </p:sp>
    </p:spTree>
    <p:extLst>
      <p:ext uri="{BB962C8B-B14F-4D97-AF65-F5344CB8AC3E}">
        <p14:creationId xmlns:p14="http://schemas.microsoft.com/office/powerpoint/2010/main" val="7747542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212445431"/>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846516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022603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77042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878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7100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4635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67162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3685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8466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B11DD-816F-4C03-A7CF-95C8D0E4F5F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1558561-11D9-46DD-8FB9-537E5A33FA56}"/>
              </a:ext>
            </a:extLst>
          </p:cNvPr>
          <p:cNvSpPr>
            <a:spLocks noGrp="1"/>
          </p:cNvSpPr>
          <p:nvPr>
            <p:ph type="dt" sz="half" idx="10"/>
          </p:nvPr>
        </p:nvSpPr>
        <p:spPr/>
        <p:txBody>
          <a:bodyPr/>
          <a:lstStyle/>
          <a:p>
            <a:fld id="{638DC22F-102B-4B20-831E-57EE86B06D2A}" type="datetimeFigureOut">
              <a:rPr lang="en-GB" smtClean="0"/>
              <a:t>25/09/2019</a:t>
            </a:fld>
            <a:endParaRPr lang="en-GB"/>
          </a:p>
        </p:txBody>
      </p:sp>
      <p:sp>
        <p:nvSpPr>
          <p:cNvPr id="4" name="Footer Placeholder 3">
            <a:extLst>
              <a:ext uri="{FF2B5EF4-FFF2-40B4-BE49-F238E27FC236}">
                <a16:creationId xmlns:a16="http://schemas.microsoft.com/office/drawing/2014/main" id="{3C073917-B73E-4E61-9A28-2C6D186E624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6B0DADC-D6AA-411E-AD64-04DA3FFF4739}"/>
              </a:ext>
            </a:extLst>
          </p:cNvPr>
          <p:cNvSpPr>
            <a:spLocks noGrp="1"/>
          </p:cNvSpPr>
          <p:nvPr>
            <p:ph type="sldNum" sz="quarter" idx="12"/>
          </p:nvPr>
        </p:nvSpPr>
        <p:spPr/>
        <p:txBody>
          <a:bodyPr/>
          <a:lstStyle/>
          <a:p>
            <a:fld id="{E17A6C87-E1BE-430B-BB1D-3823DB749AC1}" type="slidenum">
              <a:rPr lang="en-GB" smtClean="0"/>
              <a:t>‹#›</a:t>
            </a:fld>
            <a:endParaRPr lang="en-GB"/>
          </a:p>
        </p:txBody>
      </p:sp>
    </p:spTree>
    <p:extLst>
      <p:ext uri="{BB962C8B-B14F-4D97-AF65-F5344CB8AC3E}">
        <p14:creationId xmlns:p14="http://schemas.microsoft.com/office/powerpoint/2010/main" val="4485067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10885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48308225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005843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63923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1522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96414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0285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87821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33711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214119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4F26E6-63B6-4A02-B43F-6184AE5A8C03}"/>
              </a:ext>
            </a:extLst>
          </p:cNvPr>
          <p:cNvSpPr>
            <a:spLocks noGrp="1"/>
          </p:cNvSpPr>
          <p:nvPr>
            <p:ph type="dt" sz="half" idx="10"/>
          </p:nvPr>
        </p:nvSpPr>
        <p:spPr/>
        <p:txBody>
          <a:bodyPr/>
          <a:lstStyle/>
          <a:p>
            <a:fld id="{638DC22F-102B-4B20-831E-57EE86B06D2A}" type="datetimeFigureOut">
              <a:rPr lang="en-GB" smtClean="0"/>
              <a:t>25/09/2019</a:t>
            </a:fld>
            <a:endParaRPr lang="en-GB"/>
          </a:p>
        </p:txBody>
      </p:sp>
      <p:sp>
        <p:nvSpPr>
          <p:cNvPr id="3" name="Footer Placeholder 2">
            <a:extLst>
              <a:ext uri="{FF2B5EF4-FFF2-40B4-BE49-F238E27FC236}">
                <a16:creationId xmlns:a16="http://schemas.microsoft.com/office/drawing/2014/main" id="{EA8FABB9-0353-424F-8AD3-285D87C0470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8363-A7C0-44F4-8AAA-5441D1D1DD97}"/>
              </a:ext>
            </a:extLst>
          </p:cNvPr>
          <p:cNvSpPr>
            <a:spLocks noGrp="1"/>
          </p:cNvSpPr>
          <p:nvPr>
            <p:ph type="sldNum" sz="quarter" idx="12"/>
          </p:nvPr>
        </p:nvSpPr>
        <p:spPr/>
        <p:txBody>
          <a:bodyPr/>
          <a:lstStyle/>
          <a:p>
            <a:fld id="{E17A6C87-E1BE-430B-BB1D-3823DB749AC1}" type="slidenum">
              <a:rPr lang="en-GB" smtClean="0"/>
              <a:t>‹#›</a:t>
            </a:fld>
            <a:endParaRPr lang="en-GB"/>
          </a:p>
        </p:txBody>
      </p:sp>
    </p:spTree>
    <p:extLst>
      <p:ext uri="{BB962C8B-B14F-4D97-AF65-F5344CB8AC3E}">
        <p14:creationId xmlns:p14="http://schemas.microsoft.com/office/powerpoint/2010/main" val="31640196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_White">
    <p:spTree>
      <p:nvGrpSpPr>
        <p:cNvPr id="1" name=""/>
        <p:cNvGrpSpPr/>
        <p:nvPr/>
      </p:nvGrpSpPr>
      <p:grpSpPr>
        <a:xfrm>
          <a:off x="0" y="0"/>
          <a:ext cx="0" cy="0"/>
          <a:chOff x="0" y="0"/>
          <a:chExt cx="0" cy="0"/>
        </a:xfrm>
      </p:grpSpPr>
      <p:sp>
        <p:nvSpPr>
          <p:cNvPr id="6" name="Date Placeholder 4"/>
          <p:cNvSpPr>
            <a:spLocks noGrp="1"/>
          </p:cNvSpPr>
          <p:nvPr>
            <p:ph type="dt" sz="half" idx="12"/>
          </p:nvPr>
        </p:nvSpPr>
        <p:spPr>
          <a:xfrm>
            <a:off x="768096" y="4251271"/>
            <a:ext cx="10655808" cy="486383"/>
          </a:xfrm>
          <a:prstGeom prst="rect">
            <a:avLst/>
          </a:prstGeom>
        </p:spPr>
        <p:txBody>
          <a:bodyPr lIns="0" tIns="0" rIns="0" bIns="0" anchor="t" anchorCtr="0"/>
          <a:lstStyle>
            <a:lvl1pPr>
              <a:defRPr sz="2131">
                <a:solidFill>
                  <a:schemeClr val="tx1"/>
                </a:solidFill>
                <a:latin typeface="Arial"/>
                <a:cs typeface="Arial"/>
              </a:defRPr>
            </a:lvl1pPr>
          </a:lstStyle>
          <a:p>
            <a:fld id="{2422E8B4-9D43-C540-B39F-D906FFDDCD2B}" type="datetime4">
              <a:rPr lang="en-US" smtClean="0"/>
              <a:pPr/>
              <a:t>September 25, 2019</a:t>
            </a:fld>
            <a:endParaRPr lang="en-US" dirty="0"/>
          </a:p>
        </p:txBody>
      </p:sp>
      <p:sp>
        <p:nvSpPr>
          <p:cNvPr id="7" name="Title 17"/>
          <p:cNvSpPr>
            <a:spLocks noGrp="1"/>
          </p:cNvSpPr>
          <p:nvPr>
            <p:ph type="title" hasCustomPrompt="1"/>
          </p:nvPr>
        </p:nvSpPr>
        <p:spPr>
          <a:xfrm>
            <a:off x="768096" y="2138001"/>
            <a:ext cx="10655808" cy="1141943"/>
          </a:xfrm>
          <a:prstGeom prst="rect">
            <a:avLst/>
          </a:prstGeom>
        </p:spPr>
        <p:txBody>
          <a:bodyPr vert="horz" lIns="0" tIns="45720" rIns="0" bIns="45720" anchor="b"/>
          <a:lstStyle>
            <a:lvl1pPr marL="0" marR="0" indent="0" algn="l" defTabSz="543928" rtl="0" eaLnBrk="1" fontAlgn="auto" latinLnBrk="0" hangingPunct="1">
              <a:lnSpc>
                <a:spcPct val="100000"/>
              </a:lnSpc>
              <a:spcBef>
                <a:spcPct val="0"/>
              </a:spcBef>
              <a:spcAft>
                <a:spcPts val="0"/>
              </a:spcAft>
              <a:buClrTx/>
              <a:buSzTx/>
              <a:buFontTx/>
              <a:buNone/>
              <a:tabLst/>
              <a:defRPr kumimoji="0" lang="en-US" sz="3730" b="1" i="0" u="none" strike="noStrike" kern="1200" cap="none" spc="0" normalizeH="0" baseline="0" noProof="0" smtClean="0">
                <a:ln>
                  <a:noFill/>
                </a:ln>
                <a:solidFill>
                  <a:schemeClr val="tx2"/>
                </a:solidFill>
                <a:effectLst/>
                <a:uLnTx/>
                <a:uFillTx/>
                <a:latin typeface="Arial"/>
                <a:cs typeface="Arial"/>
              </a:defRPr>
            </a:lvl1pPr>
          </a:lstStyle>
          <a:p>
            <a:r>
              <a:rPr lang="en-US" dirty="0"/>
              <a:t>Presentation Title</a:t>
            </a:r>
          </a:p>
        </p:txBody>
      </p:sp>
      <p:sp>
        <p:nvSpPr>
          <p:cNvPr id="8" name="Text Placeholder 10"/>
          <p:cNvSpPr>
            <a:spLocks noGrp="1"/>
          </p:cNvSpPr>
          <p:nvPr>
            <p:ph type="body" sz="quarter" idx="13" hasCustomPrompt="1"/>
          </p:nvPr>
        </p:nvSpPr>
        <p:spPr>
          <a:xfrm>
            <a:off x="768352" y="3279295"/>
            <a:ext cx="10655553" cy="971975"/>
          </a:xfrm>
          <a:prstGeom prst="rect">
            <a:avLst/>
          </a:prstGeom>
        </p:spPr>
        <p:txBody>
          <a:bodyPr lIns="0" tIns="45720" rIns="0" bIns="45720"/>
          <a:lstStyle>
            <a:lvl1pPr marL="407948" marR="0" indent="-407948" algn="l" defTabSz="543928" rtl="0" eaLnBrk="1" fontAlgn="auto" latinLnBrk="0" hangingPunct="1">
              <a:lnSpc>
                <a:spcPct val="100000"/>
              </a:lnSpc>
              <a:spcBef>
                <a:spcPct val="20000"/>
              </a:spcBef>
              <a:spcAft>
                <a:spcPts val="0"/>
              </a:spcAft>
              <a:buClrTx/>
              <a:buSzTx/>
              <a:buFontTx/>
              <a:buNone/>
              <a:tabLst/>
              <a:defRPr sz="2398">
                <a:solidFill>
                  <a:schemeClr val="bg2"/>
                </a:solidFill>
              </a:defRPr>
            </a:lvl1pPr>
            <a:lvl2pPr marL="543928" indent="0">
              <a:buFontTx/>
              <a:buNone/>
              <a:defRPr/>
            </a:lvl2pPr>
            <a:lvl3pPr marL="1087859" indent="0">
              <a:buFontTx/>
              <a:buNone/>
              <a:defRPr/>
            </a:lvl3pPr>
            <a:lvl4pPr marL="1631788" indent="0">
              <a:buFontTx/>
              <a:buNone/>
              <a:defRPr/>
            </a:lvl4pPr>
            <a:lvl5pPr marL="2175716" indent="0">
              <a:buFontTx/>
              <a:buNone/>
              <a:defRPr/>
            </a:lvl5pPr>
          </a:lstStyle>
          <a:p>
            <a:pPr marL="0" marR="0" lvl="0" indent="0" algn="l" defTabSz="543928" rtl="0" eaLnBrk="1" fontAlgn="auto" latinLnBrk="0" hangingPunct="1">
              <a:lnSpc>
                <a:spcPct val="100000"/>
              </a:lnSpc>
              <a:spcBef>
                <a:spcPct val="20000"/>
              </a:spcBef>
              <a:spcAft>
                <a:spcPts val="0"/>
              </a:spcAft>
              <a:buClrTx/>
              <a:buSzTx/>
              <a:buFontTx/>
              <a:buNone/>
              <a:tabLst/>
              <a:defRPr/>
            </a:pPr>
            <a:r>
              <a:rPr lang="en-US" dirty="0"/>
              <a:t>Sub Title</a:t>
            </a:r>
          </a:p>
        </p:txBody>
      </p:sp>
      <p:pic>
        <p:nvPicPr>
          <p:cNvPr id="2" name="Picture 1"/>
          <p:cNvPicPr>
            <a:picLocks noChangeAspect="1"/>
          </p:cNvPicPr>
          <p:nvPr userDrawn="1"/>
        </p:nvPicPr>
        <p:blipFill>
          <a:blip r:embed="rId2"/>
          <a:stretch>
            <a:fillRect/>
          </a:stretch>
        </p:blipFill>
        <p:spPr>
          <a:xfrm>
            <a:off x="7315199" y="5467824"/>
            <a:ext cx="4108704" cy="655645"/>
          </a:xfrm>
          <a:prstGeom prst="rect">
            <a:avLst/>
          </a:prstGeom>
        </p:spPr>
      </p:pic>
    </p:spTree>
    <p:extLst>
      <p:ext uri="{BB962C8B-B14F-4D97-AF65-F5344CB8AC3E}">
        <p14:creationId xmlns:p14="http://schemas.microsoft.com/office/powerpoint/2010/main" val="22642831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Content and Gradient Icon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49626"/>
            <a:ext cx="5560775" cy="4341576"/>
          </a:xfrm>
          <a:prstGeom prst="rect">
            <a:avLst/>
          </a:prstGeom>
          <a:solidFill>
            <a:srgbClr val="071E44"/>
          </a:solidFill>
        </p:spPr>
        <p:txBody>
          <a:bodyPr lIns="122516" tIns="1041379" rIns="122516" bIns="122516"/>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6503" y="1449626"/>
            <a:ext cx="5562599" cy="4341576"/>
          </a:xfrm>
          <a:prstGeom prst="rect">
            <a:avLst/>
          </a:prstGeom>
        </p:spPr>
        <p:txBody>
          <a:bodyPr/>
          <a:lstStyle>
            <a:lvl1pPr>
              <a:defRPr b="0">
                <a:solidFill>
                  <a:srgbClr val="0082E6"/>
                </a:solidFill>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7">
            <a:extLst>
              <a:ext uri="{FF2B5EF4-FFF2-40B4-BE49-F238E27FC236}">
                <a16:creationId xmlns:a16="http://schemas.microsoft.com/office/drawing/2014/main" id="{9C9D95F2-D39B-4D5A-B198-8958A263A192}"/>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1984789334"/>
      </p:ext>
    </p:extLst>
  </p:cSld>
  <p:clrMapOvr>
    <a:masterClrMapping/>
  </p:clrMapOvr>
  <p:extLst>
    <p:ext uri="{DCECCB84-F9BA-43D5-87BE-67443E8EF086}">
      <p15:sldGuideLst xmlns:p15="http://schemas.microsoft.com/office/powerpoint/2012/main">
        <p15:guide id="1" orient="horz" pos="180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Content and Picture Righ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453379F-F1BB-486E-A2EA-F7E8FCE5E082}"/>
              </a:ext>
            </a:extLst>
          </p:cNvPr>
          <p:cNvSpPr>
            <a:spLocks noGrp="1"/>
          </p:cNvSpPr>
          <p:nvPr>
            <p:ph type="pic" sz="quarter" idx="10"/>
          </p:nvPr>
        </p:nvSpPr>
        <p:spPr>
          <a:xfrm>
            <a:off x="6286503" y="1450332"/>
            <a:ext cx="5562599" cy="4340870"/>
          </a:xfrm>
          <a:prstGeom prst="rect">
            <a:avLst/>
          </a:prstGeom>
          <a:pattFill prst="wdUpDiag">
            <a:fgClr>
              <a:schemeClr val="tx1">
                <a:lumMod val="20000"/>
                <a:lumOff val="80000"/>
              </a:schemeClr>
            </a:fgClr>
            <a:bgClr>
              <a:schemeClr val="bg1"/>
            </a:bgClr>
          </a:patt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50687"/>
            <a:ext cx="5560775" cy="4340519"/>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FE2BEBA4-6D13-4015-BD20-D00A672774AE}"/>
              </a:ext>
            </a:extLst>
          </p:cNvPr>
          <p:cNvSpPr>
            <a:spLocks noGrp="1"/>
          </p:cNvSpPr>
          <p:nvPr>
            <p:ph type="body" sz="quarter" idx="11"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285390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hree Content and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27"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4309493"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C2C1A99D-71BC-422A-B7D8-8401EFD2A531}"/>
              </a:ext>
            </a:extLst>
          </p:cNvPr>
          <p:cNvSpPr>
            <a:spLocks noGrp="1"/>
          </p:cNvSpPr>
          <p:nvPr>
            <p:ph sz="half" idx="10" hasCustomPrompt="1"/>
          </p:nvPr>
        </p:nvSpPr>
        <p:spPr>
          <a:xfrm>
            <a:off x="8274259"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0">
            <a:extLst>
              <a:ext uri="{FF2B5EF4-FFF2-40B4-BE49-F238E27FC236}">
                <a16:creationId xmlns:a16="http://schemas.microsoft.com/office/drawing/2014/main" id="{DCCF79F6-4B07-4C93-BA60-90609D863C51}"/>
              </a:ext>
            </a:extLst>
          </p:cNvPr>
          <p:cNvSpPr>
            <a:spLocks noGrp="1"/>
          </p:cNvSpPr>
          <p:nvPr>
            <p:ph type="body" sz="quarter" idx="11" hasCustomPrompt="1"/>
          </p:nvPr>
        </p:nvSpPr>
        <p:spPr>
          <a:xfrm>
            <a:off x="346191" y="1449822"/>
            <a:ext cx="3573839" cy="548640"/>
          </a:xfrm>
          <a:prstGeom prst="rect">
            <a:avLst/>
          </a:prstGeom>
          <a:solidFill>
            <a:schemeClr val="accent2"/>
          </a:solidFill>
        </p:spPr>
        <p:txBody>
          <a:bodyPr lIns="122516" tIns="85761" rIns="122516" bIns="85761" anchor="ctr" anchorCtr="0"/>
          <a:lstStyle>
            <a:lvl1pPr>
              <a:defRPr lang="en-US" sz="1465" b="1" kern="1200" baseline="0" dirty="0" smtClean="0">
                <a:solidFill>
                  <a:schemeClr val="bg1"/>
                </a:solidFill>
                <a:latin typeface="+mn-lt"/>
                <a:ea typeface="+mn-ea"/>
                <a:cs typeface="+mn-cs"/>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0FBC28C4-0B4B-4119-A131-E5EA75524861}"/>
              </a:ext>
            </a:extLst>
          </p:cNvPr>
          <p:cNvSpPr>
            <a:spLocks noGrp="1"/>
          </p:cNvSpPr>
          <p:nvPr>
            <p:ph type="body" sz="quarter" idx="12" hasCustomPrompt="1"/>
          </p:nvPr>
        </p:nvSpPr>
        <p:spPr>
          <a:xfrm>
            <a:off x="4310957" y="1449822"/>
            <a:ext cx="3573839" cy="548640"/>
          </a:xfrm>
          <a:prstGeom prst="rect">
            <a:avLst/>
          </a:prstGeom>
          <a:solidFill>
            <a:schemeClr val="accent1"/>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D0195AF3-63CD-4301-82E7-96A2ED9339FE}"/>
              </a:ext>
            </a:extLst>
          </p:cNvPr>
          <p:cNvSpPr>
            <a:spLocks noGrp="1"/>
          </p:cNvSpPr>
          <p:nvPr>
            <p:ph type="body" sz="quarter" idx="13" hasCustomPrompt="1"/>
          </p:nvPr>
        </p:nvSpPr>
        <p:spPr>
          <a:xfrm>
            <a:off x="8275723" y="1449822"/>
            <a:ext cx="3573839" cy="548640"/>
          </a:xfrm>
          <a:prstGeom prst="rect">
            <a:avLst/>
          </a:prstGeom>
          <a:solidFill>
            <a:srgbClr val="14AAB4"/>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9" name="Text Placeholder 7">
            <a:extLst>
              <a:ext uri="{FF2B5EF4-FFF2-40B4-BE49-F238E27FC236}">
                <a16:creationId xmlns:a16="http://schemas.microsoft.com/office/drawing/2014/main" id="{71259252-5FA0-4082-80C0-6898D9E96DE3}"/>
              </a:ext>
            </a:extLst>
          </p:cNvPr>
          <p:cNvSpPr>
            <a:spLocks noGrp="1"/>
          </p:cNvSpPr>
          <p:nvPr>
            <p:ph type="body" sz="quarter" idx="14"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27315119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8681" y="1447804"/>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A5CB0CF6-A215-4F26-A6F0-6F3057F0F2BB}"/>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7"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055463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31" y="230665"/>
            <a:ext cx="11504375" cy="987571"/>
          </a:xfrm>
          <a:prstGeom prst="rect">
            <a:avLst/>
          </a:prstGeom>
        </p:spPr>
        <p:txBody>
          <a:bodyPr/>
          <a:lstStyle>
            <a:lvl1pPr>
              <a:defRPr b="1" i="0" baseline="0">
                <a:solidFill>
                  <a:srgbClr val="111F43"/>
                </a:solidFill>
                <a:latin typeface="Arial"/>
                <a:cs typeface="Arial"/>
              </a:defRPr>
            </a:lvl1pPr>
          </a:lstStyle>
          <a:p>
            <a:r>
              <a:rPr lang="en-US" dirty="0"/>
              <a:t>Primary header/content</a:t>
            </a:r>
          </a:p>
        </p:txBody>
      </p:sp>
      <p:sp>
        <p:nvSpPr>
          <p:cNvPr id="8" name="Text Placeholder 7">
            <a:extLst>
              <a:ext uri="{FF2B5EF4-FFF2-40B4-BE49-F238E27FC236}">
                <a16:creationId xmlns:a16="http://schemas.microsoft.com/office/drawing/2014/main" id="{6FA077B7-F777-4710-9A8C-1B5798A2EA4C}"/>
              </a:ext>
            </a:extLst>
          </p:cNvPr>
          <p:cNvSpPr>
            <a:spLocks noGrp="1"/>
          </p:cNvSpPr>
          <p:nvPr>
            <p:ph type="body" sz="quarter" idx="10" hasCustomPrompt="1"/>
          </p:nvPr>
        </p:nvSpPr>
        <p:spPr>
          <a:xfrm>
            <a:off x="344490" y="772240"/>
            <a:ext cx="11503025" cy="445996"/>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12083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29" y="230669"/>
            <a:ext cx="11504375" cy="987569"/>
          </a:xfrm>
          <a:prstGeom prst="rect">
            <a:avLst/>
          </a:prstGeom>
        </p:spPr>
        <p:txBody>
          <a:bodyPr/>
          <a:lstStyle>
            <a:lvl1pPr>
              <a:defRPr b="1" i="0">
                <a:latin typeface="Arial"/>
                <a:cs typeface="Arial"/>
              </a:defRPr>
            </a:lvl1pPr>
          </a:lstStyle>
          <a:p>
            <a:r>
              <a:rPr lang="en-US" dirty="0"/>
              <a:t>Primary header/content</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566901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10602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652662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536689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2F67B-1A0E-48EB-9726-DF31841AD7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0D4113C-4840-461C-B067-187ADE6808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3D35C13-2C48-4CF5-B74A-2698131E8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A9ABAA-32C8-45C0-A5CD-661754C18BDD}"/>
              </a:ext>
            </a:extLst>
          </p:cNvPr>
          <p:cNvSpPr>
            <a:spLocks noGrp="1"/>
          </p:cNvSpPr>
          <p:nvPr>
            <p:ph type="dt" sz="half" idx="10"/>
          </p:nvPr>
        </p:nvSpPr>
        <p:spPr/>
        <p:txBody>
          <a:bodyPr/>
          <a:lstStyle/>
          <a:p>
            <a:fld id="{638DC22F-102B-4B20-831E-57EE86B06D2A}" type="datetimeFigureOut">
              <a:rPr lang="en-GB" smtClean="0"/>
              <a:t>25/09/2019</a:t>
            </a:fld>
            <a:endParaRPr lang="en-GB"/>
          </a:p>
        </p:txBody>
      </p:sp>
      <p:sp>
        <p:nvSpPr>
          <p:cNvPr id="6" name="Footer Placeholder 5">
            <a:extLst>
              <a:ext uri="{FF2B5EF4-FFF2-40B4-BE49-F238E27FC236}">
                <a16:creationId xmlns:a16="http://schemas.microsoft.com/office/drawing/2014/main" id="{20597BAB-6070-446F-81CF-994C2B955DA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995B984-7499-4E7D-B6A0-56A8D9F01975}"/>
              </a:ext>
            </a:extLst>
          </p:cNvPr>
          <p:cNvSpPr>
            <a:spLocks noGrp="1"/>
          </p:cNvSpPr>
          <p:nvPr>
            <p:ph type="sldNum" sz="quarter" idx="12"/>
          </p:nvPr>
        </p:nvSpPr>
        <p:spPr/>
        <p:txBody>
          <a:bodyPr/>
          <a:lstStyle/>
          <a:p>
            <a:fld id="{E17A6C87-E1BE-430B-BB1D-3823DB749AC1}" type="slidenum">
              <a:rPr lang="en-GB" smtClean="0"/>
              <a:t>‹#›</a:t>
            </a:fld>
            <a:endParaRPr lang="en-GB"/>
          </a:p>
        </p:txBody>
      </p:sp>
    </p:spTree>
    <p:extLst>
      <p:ext uri="{BB962C8B-B14F-4D97-AF65-F5344CB8AC3E}">
        <p14:creationId xmlns:p14="http://schemas.microsoft.com/office/powerpoint/2010/main" val="415447245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71760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863313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59376580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59485124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98437362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07295926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02418436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14680789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500067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16656195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9238-20B7-466C-A7B0-81528D0826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A321F85-E08C-40EB-9C88-E73C022C80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F457869-C097-44C9-ABFE-5C36D80FA3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B89752-8671-4E22-BA93-7265EF0B1C46}"/>
              </a:ext>
            </a:extLst>
          </p:cNvPr>
          <p:cNvSpPr>
            <a:spLocks noGrp="1"/>
          </p:cNvSpPr>
          <p:nvPr>
            <p:ph type="dt" sz="half" idx="10"/>
          </p:nvPr>
        </p:nvSpPr>
        <p:spPr/>
        <p:txBody>
          <a:bodyPr/>
          <a:lstStyle/>
          <a:p>
            <a:fld id="{638DC22F-102B-4B20-831E-57EE86B06D2A}" type="datetimeFigureOut">
              <a:rPr lang="en-GB" smtClean="0"/>
              <a:t>25/09/2019</a:t>
            </a:fld>
            <a:endParaRPr lang="en-GB"/>
          </a:p>
        </p:txBody>
      </p:sp>
      <p:sp>
        <p:nvSpPr>
          <p:cNvPr id="6" name="Footer Placeholder 5">
            <a:extLst>
              <a:ext uri="{FF2B5EF4-FFF2-40B4-BE49-F238E27FC236}">
                <a16:creationId xmlns:a16="http://schemas.microsoft.com/office/drawing/2014/main" id="{A5FB0957-64C6-43F8-8C7D-F8B0C1CA53E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5E68EC5-E365-41E8-9C35-9EF98CBC858D}"/>
              </a:ext>
            </a:extLst>
          </p:cNvPr>
          <p:cNvSpPr>
            <a:spLocks noGrp="1"/>
          </p:cNvSpPr>
          <p:nvPr>
            <p:ph type="sldNum" sz="quarter" idx="12"/>
          </p:nvPr>
        </p:nvSpPr>
        <p:spPr/>
        <p:txBody>
          <a:bodyPr/>
          <a:lstStyle/>
          <a:p>
            <a:fld id="{E17A6C87-E1BE-430B-BB1D-3823DB749AC1}" type="slidenum">
              <a:rPr lang="en-GB" smtClean="0"/>
              <a:t>‹#›</a:t>
            </a:fld>
            <a:endParaRPr lang="en-GB"/>
          </a:p>
        </p:txBody>
      </p:sp>
    </p:spTree>
    <p:extLst>
      <p:ext uri="{BB962C8B-B14F-4D97-AF65-F5344CB8AC3E}">
        <p14:creationId xmlns:p14="http://schemas.microsoft.com/office/powerpoint/2010/main" val="360890237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19779780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1805225435"/>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404284467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67353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640269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463325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389966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04064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341369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6951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image" Target="../media/image1.png"/><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image" Target="../media/image2.emf"/><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theme" Target="../theme/theme3.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image" Target="../media/image16.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image" Target="../media/image2.emf"/><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image" Target="../media/image1.png"/><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theme" Target="../theme/theme5.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image" Target="../media/image16.emf"/><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theme" Target="../theme/theme6.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E7A038-1E43-4F7E-93F7-5F3FF69A4C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65C410D-31F8-485B-9449-2FE5D91181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6A1EE8-1801-4554-A521-9B7F4AFC6A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DC22F-102B-4B20-831E-57EE86B06D2A}" type="datetimeFigureOut">
              <a:rPr lang="en-GB" smtClean="0"/>
              <a:t>25/09/2019</a:t>
            </a:fld>
            <a:endParaRPr lang="en-GB"/>
          </a:p>
        </p:txBody>
      </p:sp>
      <p:sp>
        <p:nvSpPr>
          <p:cNvPr id="5" name="Footer Placeholder 4">
            <a:extLst>
              <a:ext uri="{FF2B5EF4-FFF2-40B4-BE49-F238E27FC236}">
                <a16:creationId xmlns:a16="http://schemas.microsoft.com/office/drawing/2014/main" id="{338F7454-BFB8-4EAF-A78E-31EF207BAA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C7BF342-D946-4C3E-8114-54756FD0F9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7A6C87-E1BE-430B-BB1D-3823DB749AC1}" type="slidenum">
              <a:rPr lang="en-GB" smtClean="0"/>
              <a:t>‹#›</a:t>
            </a:fld>
            <a:endParaRPr lang="en-GB"/>
          </a:p>
        </p:txBody>
      </p:sp>
    </p:spTree>
    <p:extLst>
      <p:ext uri="{BB962C8B-B14F-4D97-AF65-F5344CB8AC3E}">
        <p14:creationId xmlns:p14="http://schemas.microsoft.com/office/powerpoint/2010/main" val="183491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42"/>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1156538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Lst>
  <p:transition>
    <p:fade/>
  </p:transition>
  <p:hf sldNum="0" hdr="0" dt="0"/>
  <p:txStyles>
    <p:titleStyle>
      <a:lvl1pPr algn="l" defTabSz="914192" rtl="0" eaLnBrk="1" latinLnBrk="0" hangingPunct="1">
        <a:lnSpc>
          <a:spcPct val="90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672479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35875562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220C6C-5EF9-439C-A078-2EAF4D42A4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8A96C7C-E80C-4E0B-B88D-DA479EC815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4A8EEA0-7A20-4057-A374-200E3F6997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A2F8D6-3F52-4868-A0C2-41D40705ABAB}" type="datetimeFigureOut">
              <a:rPr lang="en-GB" smtClean="0"/>
              <a:t>25/09/2019</a:t>
            </a:fld>
            <a:endParaRPr lang="en-GB"/>
          </a:p>
        </p:txBody>
      </p:sp>
      <p:sp>
        <p:nvSpPr>
          <p:cNvPr id="5" name="Footer Placeholder 4">
            <a:extLst>
              <a:ext uri="{FF2B5EF4-FFF2-40B4-BE49-F238E27FC236}">
                <a16:creationId xmlns:a16="http://schemas.microsoft.com/office/drawing/2014/main" id="{19647870-4576-4962-9A75-10E302F210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4A6F169-98E6-425E-B862-D0D9EF1A07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70C505-37C4-4AF4-B183-A14DB56AB33C}" type="slidenum">
              <a:rPr lang="en-GB" smtClean="0"/>
              <a:t>‹#›</a:t>
            </a:fld>
            <a:endParaRPr lang="en-GB"/>
          </a:p>
        </p:txBody>
      </p:sp>
    </p:spTree>
    <p:extLst>
      <p:ext uri="{BB962C8B-B14F-4D97-AF65-F5344CB8AC3E}">
        <p14:creationId xmlns:p14="http://schemas.microsoft.com/office/powerpoint/2010/main" val="3990211537"/>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7887214"/>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jpeg"/></Relationships>
</file>

<file path=ppt/slides/_rels/slide1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2.emf"/></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65.jpe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8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 Id="rId5" Type="http://schemas.openxmlformats.org/officeDocument/2006/relationships/image" Target="../media/image83.emf"/><Relationship Id="rId4" Type="http://schemas.openxmlformats.org/officeDocument/2006/relationships/image" Target="../media/image82.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64.jpeg"/><Relationship Id="rId7" Type="http://schemas.openxmlformats.org/officeDocument/2006/relationships/image" Target="../media/image87.gif"/><Relationship Id="rId2" Type="http://schemas.openxmlformats.org/officeDocument/2006/relationships/notesSlide" Target="../notesSlides/notesSlide22.xml"/><Relationship Id="rId1" Type="http://schemas.openxmlformats.org/officeDocument/2006/relationships/slideLayout" Target="../slideLayouts/slideLayout10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06.xml"/></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14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3" Type="http://schemas.openxmlformats.org/officeDocument/2006/relationships/hyperlink" Target="https://azurecharts.com/?vm=lxd" TargetMode="External"/><Relationship Id="rId2" Type="http://schemas.openxmlformats.org/officeDocument/2006/relationships/image" Target="../media/image95.png"/><Relationship Id="rId1" Type="http://schemas.openxmlformats.org/officeDocument/2006/relationships/slideLayout" Target="../slideLayouts/slideLayout14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116E8D-7ADD-4341-B167-020EB5213038}"/>
              </a:ext>
            </a:extLst>
          </p:cNvPr>
          <p:cNvSpPr>
            <a:spLocks noGrp="1"/>
          </p:cNvSpPr>
          <p:nvPr>
            <p:ph type="title"/>
          </p:nvPr>
        </p:nvSpPr>
        <p:spPr>
          <a:xfrm>
            <a:off x="585504" y="3027362"/>
            <a:ext cx="10515600" cy="803275"/>
          </a:xfrm>
        </p:spPr>
        <p:txBody>
          <a:bodyPr>
            <a:normAutofit fontScale="90000"/>
          </a:bodyPr>
          <a:lstStyle/>
          <a:p>
            <a:r>
              <a:rPr lang="en-GB" sz="4000" dirty="0">
                <a:latin typeface="Segoe UI" panose="020B0502040204020203" pitchFamily="34" charset="0"/>
                <a:cs typeface="Segoe UI" panose="020B0502040204020203" pitchFamily="34" charset="0"/>
              </a:rPr>
              <a:t>From pushing server cage nuts to pushing code</a:t>
            </a:r>
          </a:p>
        </p:txBody>
      </p:sp>
      <p:sp>
        <p:nvSpPr>
          <p:cNvPr id="5" name="Text Placeholder 4">
            <a:extLst>
              <a:ext uri="{FF2B5EF4-FFF2-40B4-BE49-F238E27FC236}">
                <a16:creationId xmlns:a16="http://schemas.microsoft.com/office/drawing/2014/main" id="{C474358A-B2AB-40FD-B868-155402F21C23}"/>
              </a:ext>
            </a:extLst>
          </p:cNvPr>
          <p:cNvSpPr>
            <a:spLocks noGrp="1"/>
          </p:cNvSpPr>
          <p:nvPr>
            <p:ph type="body" idx="1"/>
          </p:nvPr>
        </p:nvSpPr>
        <p:spPr>
          <a:xfrm>
            <a:off x="585504" y="4635644"/>
            <a:ext cx="10515600" cy="1500187"/>
          </a:xfrm>
        </p:spPr>
        <p:txBody>
          <a:bodyPr>
            <a:normAutofit/>
          </a:bodyPr>
          <a:lstStyle/>
          <a:p>
            <a:r>
              <a:rPr lang="en-GB" sz="2000" dirty="0">
                <a:latin typeface="Segoe UI" panose="020B0502040204020203" pitchFamily="34" charset="0"/>
                <a:cs typeface="Segoe UI" panose="020B0502040204020203" pitchFamily="34" charset="0"/>
              </a:rPr>
              <a:t>Sarah Lean – Cloud Solution Architect</a:t>
            </a:r>
          </a:p>
          <a:p>
            <a:r>
              <a:rPr lang="en-GB" sz="2000" dirty="0">
                <a:latin typeface="Segoe UI" panose="020B0502040204020203" pitchFamily="34" charset="0"/>
                <a:cs typeface="Segoe UI" panose="020B0502040204020203" pitchFamily="34" charset="0"/>
              </a:rPr>
              <a:t>@</a:t>
            </a:r>
            <a:r>
              <a:rPr lang="en-GB" sz="2000" dirty="0" err="1">
                <a:latin typeface="Segoe UI" panose="020B0502040204020203" pitchFamily="34" charset="0"/>
                <a:cs typeface="Segoe UI" panose="020B0502040204020203" pitchFamily="34" charset="0"/>
              </a:rPr>
              <a:t>Techielass</a:t>
            </a:r>
            <a:endParaRPr lang="en-GB" sz="20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0A486CD3-8CAF-4910-BB13-E900F2C451C1}"/>
              </a:ext>
            </a:extLst>
          </p:cNvPr>
          <p:cNvPicPr>
            <a:picLocks noChangeAspect="1"/>
          </p:cNvPicPr>
          <p:nvPr/>
        </p:nvPicPr>
        <p:blipFill>
          <a:blip r:embed="rId2"/>
          <a:stretch>
            <a:fillRect/>
          </a:stretch>
        </p:blipFill>
        <p:spPr>
          <a:xfrm>
            <a:off x="8644221" y="319241"/>
            <a:ext cx="2962275" cy="2962275"/>
          </a:xfrm>
          <a:prstGeom prst="rect">
            <a:avLst/>
          </a:prstGeom>
        </p:spPr>
      </p:pic>
    </p:spTree>
    <p:extLst>
      <p:ext uri="{BB962C8B-B14F-4D97-AF65-F5344CB8AC3E}">
        <p14:creationId xmlns:p14="http://schemas.microsoft.com/office/powerpoint/2010/main" val="3504107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E47E6-BE72-4CF5-8A22-2090E4BF281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3A2F44D-D678-4CAC-B2DA-1C9F8E223E78}"/>
              </a:ext>
            </a:extLst>
          </p:cNvPr>
          <p:cNvSpPr>
            <a:spLocks noGrp="1"/>
          </p:cNvSpPr>
          <p:nvPr>
            <p:ph type="body" idx="1"/>
          </p:nvPr>
        </p:nvSpPr>
        <p:spPr/>
        <p:txBody>
          <a:bodyPr/>
          <a:lstStyle/>
          <a:p>
            <a:endParaRPr lang="en-GB"/>
          </a:p>
        </p:txBody>
      </p:sp>
      <p:pic>
        <p:nvPicPr>
          <p:cNvPr id="1026" name="Picture 2" descr="See the source image">
            <a:extLst>
              <a:ext uri="{FF2B5EF4-FFF2-40B4-BE49-F238E27FC236}">
                <a16:creationId xmlns:a16="http://schemas.microsoft.com/office/drawing/2014/main" id="{697D8B73-160C-4D22-BD07-95C3C12AE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0387"/>
            <a:ext cx="12192000" cy="55514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35B34D-F169-48C0-B48F-A3A46F036009}"/>
              </a:ext>
            </a:extLst>
          </p:cNvPr>
          <p:cNvSpPr txBox="1"/>
          <p:nvPr/>
        </p:nvSpPr>
        <p:spPr>
          <a:xfrm>
            <a:off x="269704" y="5881818"/>
            <a:ext cx="323723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6" name="TextBox 5">
            <a:extLst>
              <a:ext uri="{FF2B5EF4-FFF2-40B4-BE49-F238E27FC236}">
                <a16:creationId xmlns:a16="http://schemas.microsoft.com/office/drawing/2014/main" id="{6087B046-2D02-4D36-BA8C-283958BBC377}"/>
              </a:ext>
            </a:extLst>
          </p:cNvPr>
          <p:cNvSpPr txBox="1"/>
          <p:nvPr/>
        </p:nvSpPr>
        <p:spPr>
          <a:xfrm>
            <a:off x="10493299" y="6189594"/>
            <a:ext cx="2308028"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1448484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9323-1C4A-48DA-A980-CF184CBF3E20}"/>
              </a:ext>
            </a:extLst>
          </p:cNvPr>
          <p:cNvSpPr>
            <a:spLocks noGrp="1"/>
          </p:cNvSpPr>
          <p:nvPr>
            <p:ph type="title"/>
          </p:nvPr>
        </p:nvSpPr>
        <p:spPr>
          <a:xfrm>
            <a:off x="726430" y="417869"/>
            <a:ext cx="10515600" cy="825375"/>
          </a:xfrm>
        </p:spPr>
        <p:txBody>
          <a:bodyPr>
            <a:normAutofit fontScale="90000"/>
          </a:bodyPr>
          <a:lstStyle/>
          <a:p>
            <a:r>
              <a:rPr lang="en-GB" dirty="0"/>
              <a:t>Azure IoT Project</a:t>
            </a:r>
          </a:p>
        </p:txBody>
      </p:sp>
      <p:pic>
        <p:nvPicPr>
          <p:cNvPr id="6" name="Picture 5">
            <a:extLst>
              <a:ext uri="{FF2B5EF4-FFF2-40B4-BE49-F238E27FC236}">
                <a16:creationId xmlns:a16="http://schemas.microsoft.com/office/drawing/2014/main" id="{454CEE1C-C515-4C02-9F1C-1510E7EFF9AD}"/>
              </a:ext>
            </a:extLst>
          </p:cNvPr>
          <p:cNvPicPr>
            <a:picLocks noChangeAspect="1"/>
          </p:cNvPicPr>
          <p:nvPr/>
        </p:nvPicPr>
        <p:blipFill>
          <a:blip r:embed="rId3"/>
          <a:stretch>
            <a:fillRect/>
          </a:stretch>
        </p:blipFill>
        <p:spPr>
          <a:xfrm>
            <a:off x="2453972" y="2905323"/>
            <a:ext cx="2913721" cy="1047354"/>
          </a:xfrm>
          <a:prstGeom prst="rect">
            <a:avLst/>
          </a:prstGeom>
        </p:spPr>
      </p:pic>
      <p:pic>
        <p:nvPicPr>
          <p:cNvPr id="2050" name="Picture 2" descr="See the source image">
            <a:extLst>
              <a:ext uri="{FF2B5EF4-FFF2-40B4-BE49-F238E27FC236}">
                <a16:creationId xmlns:a16="http://schemas.microsoft.com/office/drawing/2014/main" id="{0FB80D73-AC60-49A1-9E71-984D040D8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4230" y="2620502"/>
            <a:ext cx="1616995" cy="16169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7870D242-D9D9-4963-9457-AB5A3E4009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61" t="3030" r="70597" b="59543"/>
          <a:stretch/>
        </p:blipFill>
        <p:spPr bwMode="auto">
          <a:xfrm>
            <a:off x="8091080" y="2822116"/>
            <a:ext cx="1253447" cy="11552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ADA97ED-0CBD-461D-BC52-129FD892BDFE}"/>
              </a:ext>
            </a:extLst>
          </p:cNvPr>
          <p:cNvSpPr txBox="1"/>
          <p:nvPr/>
        </p:nvSpPr>
        <p:spPr>
          <a:xfrm>
            <a:off x="269704" y="5881818"/>
            <a:ext cx="323723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10" name="TextBox 9">
            <a:extLst>
              <a:ext uri="{FF2B5EF4-FFF2-40B4-BE49-F238E27FC236}">
                <a16:creationId xmlns:a16="http://schemas.microsoft.com/office/drawing/2014/main" id="{A39B1CDA-A955-43F5-92D0-A0004F59B0B6}"/>
              </a:ext>
            </a:extLst>
          </p:cNvPr>
          <p:cNvSpPr txBox="1"/>
          <p:nvPr/>
        </p:nvSpPr>
        <p:spPr>
          <a:xfrm>
            <a:off x="10493299" y="6189594"/>
            <a:ext cx="2308028"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1086710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97D14-1BD6-439D-8AAF-22423D9FD0E0}"/>
              </a:ext>
            </a:extLst>
          </p:cNvPr>
          <p:cNvSpPr>
            <a:spLocks noGrp="1"/>
          </p:cNvSpPr>
          <p:nvPr>
            <p:ph type="title"/>
          </p:nvPr>
        </p:nvSpPr>
        <p:spPr>
          <a:xfrm>
            <a:off x="543092" y="315912"/>
            <a:ext cx="10515600" cy="904875"/>
          </a:xfrm>
        </p:spPr>
        <p:txBody>
          <a:bodyPr>
            <a:normAutofit/>
          </a:bodyPr>
          <a:lstStyle/>
          <a:p>
            <a:r>
              <a:rPr lang="en-GB" sz="5400" dirty="0"/>
              <a:t>Azure Backup/Azure Site Recovery</a:t>
            </a:r>
          </a:p>
        </p:txBody>
      </p:sp>
      <p:pic>
        <p:nvPicPr>
          <p:cNvPr id="4" name="Picture 3">
            <a:extLst>
              <a:ext uri="{FF2B5EF4-FFF2-40B4-BE49-F238E27FC236}">
                <a16:creationId xmlns:a16="http://schemas.microsoft.com/office/drawing/2014/main" id="{7D8C8691-7DBF-47FA-B9EC-862F04B3B4BF}"/>
              </a:ext>
            </a:extLst>
          </p:cNvPr>
          <p:cNvPicPr>
            <a:picLocks noChangeAspect="1"/>
          </p:cNvPicPr>
          <p:nvPr/>
        </p:nvPicPr>
        <p:blipFill>
          <a:blip r:embed="rId3"/>
          <a:stretch>
            <a:fillRect/>
          </a:stretch>
        </p:blipFill>
        <p:spPr>
          <a:xfrm>
            <a:off x="2135333" y="2177100"/>
            <a:ext cx="2582717" cy="2163269"/>
          </a:xfrm>
          <a:prstGeom prst="rect">
            <a:avLst/>
          </a:prstGeom>
        </p:spPr>
      </p:pic>
      <p:sp>
        <p:nvSpPr>
          <p:cNvPr id="5" name="TextBox 4">
            <a:extLst>
              <a:ext uri="{FF2B5EF4-FFF2-40B4-BE49-F238E27FC236}">
                <a16:creationId xmlns:a16="http://schemas.microsoft.com/office/drawing/2014/main" id="{156A831E-CE56-40F3-8932-57CB1DBB534C}"/>
              </a:ext>
            </a:extLst>
          </p:cNvPr>
          <p:cNvSpPr txBox="1"/>
          <p:nvPr/>
        </p:nvSpPr>
        <p:spPr>
          <a:xfrm>
            <a:off x="269704" y="5881818"/>
            <a:ext cx="323723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6" name="TextBox 5">
            <a:extLst>
              <a:ext uri="{FF2B5EF4-FFF2-40B4-BE49-F238E27FC236}">
                <a16:creationId xmlns:a16="http://schemas.microsoft.com/office/drawing/2014/main" id="{C06813D5-53C7-49A1-93B1-9864CA84CC02}"/>
              </a:ext>
            </a:extLst>
          </p:cNvPr>
          <p:cNvSpPr txBox="1"/>
          <p:nvPr/>
        </p:nvSpPr>
        <p:spPr>
          <a:xfrm>
            <a:off x="10493299" y="6189594"/>
            <a:ext cx="2308028"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pic>
        <p:nvPicPr>
          <p:cNvPr id="7" name="Picture 6">
            <a:extLst>
              <a:ext uri="{FF2B5EF4-FFF2-40B4-BE49-F238E27FC236}">
                <a16:creationId xmlns:a16="http://schemas.microsoft.com/office/drawing/2014/main" id="{5582C763-AF00-4F7F-AC86-954A63211C28}"/>
              </a:ext>
            </a:extLst>
          </p:cNvPr>
          <p:cNvPicPr>
            <a:picLocks noChangeAspect="1"/>
          </p:cNvPicPr>
          <p:nvPr/>
        </p:nvPicPr>
        <p:blipFill>
          <a:blip r:embed="rId4"/>
          <a:stretch>
            <a:fillRect/>
          </a:stretch>
        </p:blipFill>
        <p:spPr>
          <a:xfrm>
            <a:off x="6550922" y="2177100"/>
            <a:ext cx="2582716" cy="2149913"/>
          </a:xfrm>
          <a:prstGeom prst="rect">
            <a:avLst/>
          </a:prstGeom>
        </p:spPr>
      </p:pic>
    </p:spTree>
    <p:extLst>
      <p:ext uri="{BB962C8B-B14F-4D97-AF65-F5344CB8AC3E}">
        <p14:creationId xmlns:p14="http://schemas.microsoft.com/office/powerpoint/2010/main" val="57561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4"/>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C436-78D7-45E0-B1CD-285CA6659CC2}"/>
              </a:ext>
            </a:extLst>
          </p:cNvPr>
          <p:cNvSpPr>
            <a:spLocks noGrp="1"/>
          </p:cNvSpPr>
          <p:nvPr>
            <p:ph type="title"/>
          </p:nvPr>
        </p:nvSpPr>
        <p:spPr>
          <a:xfrm>
            <a:off x="741947" y="336884"/>
            <a:ext cx="10515600" cy="965033"/>
          </a:xfrm>
        </p:spPr>
        <p:txBody>
          <a:bodyPr/>
          <a:lstStyle/>
          <a:p>
            <a:r>
              <a:rPr lang="en-GB" dirty="0"/>
              <a:t>Mentor &amp; Mentee</a:t>
            </a:r>
          </a:p>
        </p:txBody>
      </p:sp>
      <p:pic>
        <p:nvPicPr>
          <p:cNvPr id="3074" name="Picture 2" descr="See the source image">
            <a:extLst>
              <a:ext uri="{FF2B5EF4-FFF2-40B4-BE49-F238E27FC236}">
                <a16:creationId xmlns:a16="http://schemas.microsoft.com/office/drawing/2014/main" id="{448757D7-5029-45A4-9681-28052EFCF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8841" y="1259305"/>
            <a:ext cx="5261811" cy="52618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EDF2AC0-1888-44FC-899B-68163AD0770E}"/>
              </a:ext>
            </a:extLst>
          </p:cNvPr>
          <p:cNvSpPr txBox="1"/>
          <p:nvPr/>
        </p:nvSpPr>
        <p:spPr>
          <a:xfrm>
            <a:off x="269704" y="5881818"/>
            <a:ext cx="323723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6" name="TextBox 5">
            <a:extLst>
              <a:ext uri="{FF2B5EF4-FFF2-40B4-BE49-F238E27FC236}">
                <a16:creationId xmlns:a16="http://schemas.microsoft.com/office/drawing/2014/main" id="{9EF32E01-F6A0-4E4C-B2DE-F39E4C136A4D}"/>
              </a:ext>
            </a:extLst>
          </p:cNvPr>
          <p:cNvSpPr txBox="1"/>
          <p:nvPr/>
        </p:nvSpPr>
        <p:spPr>
          <a:xfrm>
            <a:off x="10493299" y="6189594"/>
            <a:ext cx="2308028"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90039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95C721-2E4D-4A62-A1C2-EEEB919F3C4B}"/>
              </a:ext>
            </a:extLst>
          </p:cNvPr>
          <p:cNvSpPr>
            <a:spLocks noGrp="1"/>
          </p:cNvSpPr>
          <p:nvPr>
            <p:ph type="body" idx="1"/>
          </p:nvPr>
        </p:nvSpPr>
        <p:spPr>
          <a:xfrm>
            <a:off x="1512277" y="3712160"/>
            <a:ext cx="8678829" cy="994887"/>
          </a:xfrm>
        </p:spPr>
        <p:txBody>
          <a:bodyPr>
            <a:normAutofit/>
          </a:bodyPr>
          <a:lstStyle/>
          <a:p>
            <a:pPr algn="ctr"/>
            <a:r>
              <a:rPr lang="en-GB" sz="3600" dirty="0"/>
              <a:t>https://</a:t>
            </a:r>
            <a:r>
              <a:rPr lang="en-GB" sz="3600" dirty="0">
                <a:solidFill>
                  <a:srgbClr val="898989"/>
                </a:solidFill>
              </a:rPr>
              <a:t>www</a:t>
            </a:r>
            <a:r>
              <a:rPr lang="en-GB" sz="3600" dirty="0"/>
              <a:t>.gaug.co.uk</a:t>
            </a:r>
          </a:p>
        </p:txBody>
      </p:sp>
      <p:pic>
        <p:nvPicPr>
          <p:cNvPr id="5122" name="Picture 2" descr="GAUG Skyline">
            <a:extLst>
              <a:ext uri="{FF2B5EF4-FFF2-40B4-BE49-F238E27FC236}">
                <a16:creationId xmlns:a16="http://schemas.microsoft.com/office/drawing/2014/main" id="{A7EE3B5D-0265-40BD-8830-962874240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835" y="1506767"/>
            <a:ext cx="10062411" cy="16390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E8E331-77B8-46E8-8D5C-E1FE7BE6699C}"/>
              </a:ext>
            </a:extLst>
          </p:cNvPr>
          <p:cNvSpPr txBox="1"/>
          <p:nvPr/>
        </p:nvSpPr>
        <p:spPr>
          <a:xfrm>
            <a:off x="269704" y="5881818"/>
            <a:ext cx="323723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6" name="TextBox 5">
            <a:extLst>
              <a:ext uri="{FF2B5EF4-FFF2-40B4-BE49-F238E27FC236}">
                <a16:creationId xmlns:a16="http://schemas.microsoft.com/office/drawing/2014/main" id="{485DA49B-F90F-4706-8E0B-4917A19F34CB}"/>
              </a:ext>
            </a:extLst>
          </p:cNvPr>
          <p:cNvSpPr txBox="1"/>
          <p:nvPr/>
        </p:nvSpPr>
        <p:spPr>
          <a:xfrm>
            <a:off x="10493299" y="6189594"/>
            <a:ext cx="2308028"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
        <p:nvSpPr>
          <p:cNvPr id="4" name="Rectangle 3">
            <a:extLst>
              <a:ext uri="{FF2B5EF4-FFF2-40B4-BE49-F238E27FC236}">
                <a16:creationId xmlns:a16="http://schemas.microsoft.com/office/drawing/2014/main" id="{B9A3B717-CF2F-4D32-B20A-5B517CB742B4}"/>
              </a:ext>
            </a:extLst>
          </p:cNvPr>
          <p:cNvSpPr/>
          <p:nvPr/>
        </p:nvSpPr>
        <p:spPr>
          <a:xfrm>
            <a:off x="3353223" y="4584508"/>
            <a:ext cx="5261633" cy="646331"/>
          </a:xfrm>
          <a:prstGeom prst="rect">
            <a:avLst/>
          </a:prstGeom>
        </p:spPr>
        <p:txBody>
          <a:bodyPr wrap="none">
            <a:spAutoFit/>
          </a:bodyPr>
          <a:lstStyle/>
          <a:p>
            <a:pPr algn="ctr"/>
            <a:r>
              <a:rPr lang="en-GB" sz="3600" dirty="0">
                <a:solidFill>
                  <a:srgbClr val="898989"/>
                </a:solidFill>
              </a:rPr>
              <a:t>https://aka.ms/azurefamily</a:t>
            </a:r>
          </a:p>
        </p:txBody>
      </p:sp>
    </p:spTree>
    <p:extLst>
      <p:ext uri="{BB962C8B-B14F-4D97-AF65-F5344CB8AC3E}">
        <p14:creationId xmlns:p14="http://schemas.microsoft.com/office/powerpoint/2010/main" val="183044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down)">
                                      <p:cBhvr>
                                        <p:cTn id="7" dur="580">
                                          <p:stCondLst>
                                            <p:cond delay="0"/>
                                          </p:stCondLst>
                                        </p:cTn>
                                        <p:tgtEl>
                                          <p:spTgt spid="5122"/>
                                        </p:tgtEl>
                                      </p:cBhvr>
                                    </p:animEffect>
                                    <p:anim calcmode="lin" valueType="num">
                                      <p:cBhvr>
                                        <p:cTn id="8" dur="1822" tmFilter="0,0; 0.14,0.36; 0.43,0.73; 0.71,0.91; 1.0,1.0">
                                          <p:stCondLst>
                                            <p:cond delay="0"/>
                                          </p:stCondLst>
                                        </p:cTn>
                                        <p:tgtEl>
                                          <p:spTgt spid="512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12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12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12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122"/>
                                        </p:tgtEl>
                                        <p:attrNameLst>
                                          <p:attrName>ppt_y</p:attrName>
                                        </p:attrNameLst>
                                      </p:cBhvr>
                                      <p:tavLst>
                                        <p:tav tm="0" fmla="#ppt_y-sin(pi*$)/81">
                                          <p:val>
                                            <p:fltVal val="0"/>
                                          </p:val>
                                        </p:tav>
                                        <p:tav tm="100000">
                                          <p:val>
                                            <p:fltVal val="1"/>
                                          </p:val>
                                        </p:tav>
                                      </p:tavLst>
                                    </p:anim>
                                    <p:animScale>
                                      <p:cBhvr>
                                        <p:cTn id="13" dur="26">
                                          <p:stCondLst>
                                            <p:cond delay="650"/>
                                          </p:stCondLst>
                                        </p:cTn>
                                        <p:tgtEl>
                                          <p:spTgt spid="5122"/>
                                        </p:tgtEl>
                                      </p:cBhvr>
                                      <p:to x="100000" y="60000"/>
                                    </p:animScale>
                                    <p:animScale>
                                      <p:cBhvr>
                                        <p:cTn id="14" dur="166" decel="50000">
                                          <p:stCondLst>
                                            <p:cond delay="676"/>
                                          </p:stCondLst>
                                        </p:cTn>
                                        <p:tgtEl>
                                          <p:spTgt spid="5122"/>
                                        </p:tgtEl>
                                      </p:cBhvr>
                                      <p:to x="100000" y="100000"/>
                                    </p:animScale>
                                    <p:animScale>
                                      <p:cBhvr>
                                        <p:cTn id="15" dur="26">
                                          <p:stCondLst>
                                            <p:cond delay="1312"/>
                                          </p:stCondLst>
                                        </p:cTn>
                                        <p:tgtEl>
                                          <p:spTgt spid="5122"/>
                                        </p:tgtEl>
                                      </p:cBhvr>
                                      <p:to x="100000" y="80000"/>
                                    </p:animScale>
                                    <p:animScale>
                                      <p:cBhvr>
                                        <p:cTn id="16" dur="166" decel="50000">
                                          <p:stCondLst>
                                            <p:cond delay="1338"/>
                                          </p:stCondLst>
                                        </p:cTn>
                                        <p:tgtEl>
                                          <p:spTgt spid="5122"/>
                                        </p:tgtEl>
                                      </p:cBhvr>
                                      <p:to x="100000" y="100000"/>
                                    </p:animScale>
                                    <p:animScale>
                                      <p:cBhvr>
                                        <p:cTn id="17" dur="26">
                                          <p:stCondLst>
                                            <p:cond delay="1642"/>
                                          </p:stCondLst>
                                        </p:cTn>
                                        <p:tgtEl>
                                          <p:spTgt spid="5122"/>
                                        </p:tgtEl>
                                      </p:cBhvr>
                                      <p:to x="100000" y="90000"/>
                                    </p:animScale>
                                    <p:animScale>
                                      <p:cBhvr>
                                        <p:cTn id="18" dur="166" decel="50000">
                                          <p:stCondLst>
                                            <p:cond delay="1668"/>
                                          </p:stCondLst>
                                        </p:cTn>
                                        <p:tgtEl>
                                          <p:spTgt spid="5122"/>
                                        </p:tgtEl>
                                      </p:cBhvr>
                                      <p:to x="100000" y="100000"/>
                                    </p:animScale>
                                    <p:animScale>
                                      <p:cBhvr>
                                        <p:cTn id="19" dur="26">
                                          <p:stCondLst>
                                            <p:cond delay="1808"/>
                                          </p:stCondLst>
                                        </p:cTn>
                                        <p:tgtEl>
                                          <p:spTgt spid="5122"/>
                                        </p:tgtEl>
                                      </p:cBhvr>
                                      <p:to x="100000" y="95000"/>
                                    </p:animScale>
                                    <p:animScale>
                                      <p:cBhvr>
                                        <p:cTn id="20" dur="166" decel="50000">
                                          <p:stCondLst>
                                            <p:cond delay="1834"/>
                                          </p:stCondLst>
                                        </p:cTn>
                                        <p:tgtEl>
                                          <p:spTgt spid="512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additive="base">
                                        <p:cTn id="2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hidden="1"/>
          <p:cNvSpPr/>
          <p:nvPr/>
        </p:nvSpPr>
        <p:spPr bwMode="auto">
          <a:xfrm>
            <a:off x="5691901" y="281048"/>
            <a:ext cx="2967166" cy="3038880"/>
          </a:xfrm>
          <a:prstGeom prst="rect">
            <a:avLst/>
          </a:prstGeom>
          <a:solidFill>
            <a:srgbClr val="F2502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hidden="1"/>
          <p:cNvSpPr/>
          <p:nvPr/>
        </p:nvSpPr>
        <p:spPr bwMode="auto">
          <a:xfrm>
            <a:off x="8924346" y="281048"/>
            <a:ext cx="2967166" cy="3038880"/>
          </a:xfrm>
          <a:prstGeom prst="rect">
            <a:avLst/>
          </a:prstGeom>
          <a:solidFill>
            <a:srgbClr val="7FBA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hidden="1"/>
          <p:cNvSpPr/>
          <p:nvPr/>
        </p:nvSpPr>
        <p:spPr bwMode="auto">
          <a:xfrm>
            <a:off x="5691901" y="3577833"/>
            <a:ext cx="2967166" cy="3038880"/>
          </a:xfrm>
          <a:prstGeom prst="rect">
            <a:avLst/>
          </a:prstGeom>
          <a:solidFill>
            <a:srgbClr val="00A4E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hidden="1"/>
          <p:cNvSpPr/>
          <p:nvPr/>
        </p:nvSpPr>
        <p:spPr bwMode="auto">
          <a:xfrm>
            <a:off x="8924346" y="3577833"/>
            <a:ext cx="2967166" cy="3038880"/>
          </a:xfrm>
          <a:prstGeom prst="rect">
            <a:avLst/>
          </a:prstGeom>
          <a:solidFill>
            <a:srgbClr val="FFB9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F78AFE5C-18E9-49FE-B362-1059758A7A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946" y="183230"/>
            <a:ext cx="2993196" cy="2993196"/>
          </a:xfrm>
          <a:prstGeom prst="rect">
            <a:avLst/>
          </a:prstGeom>
        </p:spPr>
      </p:pic>
      <p:grpSp>
        <p:nvGrpSpPr>
          <p:cNvPr id="4" name="Group 3">
            <a:extLst>
              <a:ext uri="{FF2B5EF4-FFF2-40B4-BE49-F238E27FC236}">
                <a16:creationId xmlns:a16="http://schemas.microsoft.com/office/drawing/2014/main" id="{627D1733-378D-43E2-B450-3F60F63C55CF}"/>
              </a:ext>
            </a:extLst>
          </p:cNvPr>
          <p:cNvGrpSpPr/>
          <p:nvPr/>
        </p:nvGrpSpPr>
        <p:grpSpPr>
          <a:xfrm>
            <a:off x="2642169" y="183230"/>
            <a:ext cx="2994059" cy="2994059"/>
            <a:chOff x="5738813" y="296863"/>
            <a:chExt cx="3054096" cy="3054096"/>
          </a:xfrm>
        </p:grpSpPr>
        <p:sp>
          <p:nvSpPr>
            <p:cNvPr id="3" name="Rectangle 2">
              <a:extLst>
                <a:ext uri="{FF2B5EF4-FFF2-40B4-BE49-F238E27FC236}">
                  <a16:creationId xmlns:a16="http://schemas.microsoft.com/office/drawing/2014/main" id="{CE5394E9-7D30-45BC-9AEA-F85BC15AE045}"/>
                </a:ext>
              </a:extLst>
            </p:cNvPr>
            <p:cNvSpPr/>
            <p:nvPr/>
          </p:nvSpPr>
          <p:spPr bwMode="auto">
            <a:xfrm>
              <a:off x="7192402" y="1750452"/>
              <a:ext cx="146918" cy="146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8EC5FB20-F853-4397-930D-96452A6527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813" y="296863"/>
              <a:ext cx="3054096" cy="3054096"/>
            </a:xfrm>
            <a:prstGeom prst="rect">
              <a:avLst/>
            </a:prstGeom>
          </p:spPr>
        </p:pic>
      </p:grpSp>
      <p:pic>
        <p:nvPicPr>
          <p:cNvPr id="36" name="Picture 35">
            <a:extLst>
              <a:ext uri="{FF2B5EF4-FFF2-40B4-BE49-F238E27FC236}">
                <a16:creationId xmlns:a16="http://schemas.microsoft.com/office/drawing/2014/main" id="{06E92D4F-AF43-4F0D-9AB3-6EA700AB2D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946" y="3467908"/>
            <a:ext cx="2993196" cy="2993196"/>
          </a:xfrm>
          <a:prstGeom prst="rect">
            <a:avLst/>
          </a:prstGeom>
        </p:spPr>
      </p:pic>
      <p:pic>
        <p:nvPicPr>
          <p:cNvPr id="37" name="Picture 36">
            <a:extLst>
              <a:ext uri="{FF2B5EF4-FFF2-40B4-BE49-F238E27FC236}">
                <a16:creationId xmlns:a16="http://schemas.microsoft.com/office/drawing/2014/main" id="{72066897-EAE6-410A-BC79-F36948E334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2169" y="3467907"/>
            <a:ext cx="2994059" cy="2994059"/>
          </a:xfrm>
          <a:prstGeom prst="rect">
            <a:avLst/>
          </a:prstGeom>
        </p:spPr>
      </p:pic>
      <p:sp>
        <p:nvSpPr>
          <p:cNvPr id="13" name="Rectangle 12">
            <a:extLst>
              <a:ext uri="{FF2B5EF4-FFF2-40B4-BE49-F238E27FC236}">
                <a16:creationId xmlns:a16="http://schemas.microsoft.com/office/drawing/2014/main" id="{2EBAAC82-97A3-4E26-8A82-E34F2E72DB4E}"/>
              </a:ext>
            </a:extLst>
          </p:cNvPr>
          <p:cNvSpPr/>
          <p:nvPr/>
        </p:nvSpPr>
        <p:spPr bwMode="auto">
          <a:xfrm>
            <a:off x="2642169" y="183230"/>
            <a:ext cx="2994059" cy="2994059"/>
          </a:xfrm>
          <a:prstGeom prst="rect">
            <a:avLst/>
          </a:prstGeom>
          <a:solidFill>
            <a:srgbClr val="F2502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9D675CC1-3843-4490-95F5-978A0E616416}"/>
              </a:ext>
            </a:extLst>
          </p:cNvPr>
          <p:cNvGrpSpPr/>
          <p:nvPr/>
        </p:nvGrpSpPr>
        <p:grpSpPr>
          <a:xfrm>
            <a:off x="5923083" y="183230"/>
            <a:ext cx="2994059" cy="2994059"/>
            <a:chOff x="9085516" y="296863"/>
            <a:chExt cx="3054096" cy="3054096"/>
          </a:xfrm>
        </p:grpSpPr>
        <p:sp>
          <p:nvSpPr>
            <p:cNvPr id="14" name="Rectangle 13">
              <a:extLst>
                <a:ext uri="{FF2B5EF4-FFF2-40B4-BE49-F238E27FC236}">
                  <a16:creationId xmlns:a16="http://schemas.microsoft.com/office/drawing/2014/main" id="{F19F1CBD-B893-4EA1-8BB9-7EC24CC49A77}"/>
                </a:ext>
              </a:extLst>
            </p:cNvPr>
            <p:cNvSpPr/>
            <p:nvPr/>
          </p:nvSpPr>
          <p:spPr bwMode="auto">
            <a:xfrm>
              <a:off x="9085516" y="296863"/>
              <a:ext cx="3054096" cy="3054096"/>
            </a:xfrm>
            <a:prstGeom prst="rect">
              <a:avLst/>
            </a:prstGeom>
            <a:solidFill>
              <a:srgbClr val="7FBA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78D2BFA1-6BEB-4844-B79C-E0666BDD4712}"/>
                </a:ext>
              </a:extLst>
            </p:cNvPr>
            <p:cNvSpPr/>
            <p:nvPr/>
          </p:nvSpPr>
          <p:spPr bwMode="auto">
            <a:xfrm>
              <a:off x="10466261" y="1677608"/>
              <a:ext cx="292607" cy="2926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6D8C207E-D143-45B7-AA82-C67EB969B489}"/>
              </a:ext>
            </a:extLst>
          </p:cNvPr>
          <p:cNvGrpSpPr/>
          <p:nvPr/>
        </p:nvGrpSpPr>
        <p:grpSpPr>
          <a:xfrm>
            <a:off x="5923946" y="3467907"/>
            <a:ext cx="2994059" cy="2994059"/>
            <a:chOff x="9086396" y="3647405"/>
            <a:chExt cx="3054096" cy="3054096"/>
          </a:xfrm>
        </p:grpSpPr>
        <p:sp>
          <p:nvSpPr>
            <p:cNvPr id="16" name="Rectangle 15">
              <a:extLst>
                <a:ext uri="{FF2B5EF4-FFF2-40B4-BE49-F238E27FC236}">
                  <a16:creationId xmlns:a16="http://schemas.microsoft.com/office/drawing/2014/main" id="{AB9AB046-3538-4C58-BBE0-0002BCBC9E6E}"/>
                </a:ext>
              </a:extLst>
            </p:cNvPr>
            <p:cNvSpPr/>
            <p:nvPr/>
          </p:nvSpPr>
          <p:spPr bwMode="auto">
            <a:xfrm>
              <a:off x="9086396" y="3647405"/>
              <a:ext cx="3054096" cy="3054096"/>
            </a:xfrm>
            <a:prstGeom prst="rect">
              <a:avLst/>
            </a:prstGeom>
            <a:solidFill>
              <a:srgbClr val="FFB9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98C8B606-FCE2-4554-BB25-6AB768814DF8}"/>
                </a:ext>
              </a:extLst>
            </p:cNvPr>
            <p:cNvSpPr/>
            <p:nvPr/>
          </p:nvSpPr>
          <p:spPr bwMode="auto">
            <a:xfrm>
              <a:off x="10466261" y="5027709"/>
              <a:ext cx="292607" cy="2926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6EFF2D70-798E-46AB-A4BB-4CC952A166C1}"/>
              </a:ext>
            </a:extLst>
          </p:cNvPr>
          <p:cNvGrpSpPr/>
          <p:nvPr/>
        </p:nvGrpSpPr>
        <p:grpSpPr>
          <a:xfrm>
            <a:off x="2642169" y="3467907"/>
            <a:ext cx="2994059" cy="2994059"/>
            <a:chOff x="5738813" y="3647405"/>
            <a:chExt cx="3054096" cy="3054096"/>
          </a:xfrm>
        </p:grpSpPr>
        <p:sp>
          <p:nvSpPr>
            <p:cNvPr id="15" name="Rectangle 14">
              <a:extLst>
                <a:ext uri="{FF2B5EF4-FFF2-40B4-BE49-F238E27FC236}">
                  <a16:creationId xmlns:a16="http://schemas.microsoft.com/office/drawing/2014/main" id="{0EB45DF4-3FFE-4ACC-9654-05D3D5346C4D}"/>
                </a:ext>
              </a:extLst>
            </p:cNvPr>
            <p:cNvSpPr/>
            <p:nvPr/>
          </p:nvSpPr>
          <p:spPr bwMode="auto">
            <a:xfrm>
              <a:off x="5738813" y="3647405"/>
              <a:ext cx="3054096" cy="3054096"/>
            </a:xfrm>
            <a:prstGeom prst="rect">
              <a:avLst/>
            </a:prstGeom>
            <a:solidFill>
              <a:srgbClr val="00A4E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8EF040BA-FB12-4A4F-9CD8-27AE88C2337B}"/>
                </a:ext>
              </a:extLst>
            </p:cNvPr>
            <p:cNvSpPr/>
            <p:nvPr/>
          </p:nvSpPr>
          <p:spPr bwMode="auto">
            <a:xfrm>
              <a:off x="7119557" y="5027709"/>
              <a:ext cx="292607" cy="2926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6" name="TextBox 25">
            <a:extLst>
              <a:ext uri="{FF2B5EF4-FFF2-40B4-BE49-F238E27FC236}">
                <a16:creationId xmlns:a16="http://schemas.microsoft.com/office/drawing/2014/main" id="{425370C4-00C3-43AD-BF3A-738758620C65}"/>
              </a:ext>
            </a:extLst>
          </p:cNvPr>
          <p:cNvSpPr txBox="1"/>
          <p:nvPr/>
        </p:nvSpPr>
        <p:spPr>
          <a:xfrm>
            <a:off x="269704" y="5881818"/>
            <a:ext cx="323723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27" name="TextBox 26">
            <a:extLst>
              <a:ext uri="{FF2B5EF4-FFF2-40B4-BE49-F238E27FC236}">
                <a16:creationId xmlns:a16="http://schemas.microsoft.com/office/drawing/2014/main" id="{C4B326AE-0EE6-4CD7-8442-23912192389E}"/>
              </a:ext>
            </a:extLst>
          </p:cNvPr>
          <p:cNvSpPr txBox="1"/>
          <p:nvPr/>
        </p:nvSpPr>
        <p:spPr>
          <a:xfrm>
            <a:off x="10493299" y="6189594"/>
            <a:ext cx="2308028"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Tree>
    <p:custDataLst>
      <p:tags r:id="rId1"/>
    </p:custDataLst>
    <p:extLst>
      <p:ext uri="{BB962C8B-B14F-4D97-AF65-F5344CB8AC3E}">
        <p14:creationId xmlns:p14="http://schemas.microsoft.com/office/powerpoint/2010/main" val="290954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75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75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750"/>
                                        <p:tgtEl>
                                          <p:spTgt spid="12"/>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6" presetClass="emph" presetSubtype="0" accel="100000" autoRev="1" fill="hold" grpId="1" nodeType="withEffect">
                                  <p:stCondLst>
                                    <p:cond delay="0"/>
                                  </p:stCondLst>
                                  <p:childTnLst>
                                    <p:animScale>
                                      <p:cBhvr>
                                        <p:cTn id="21" dur="500" fill="hold"/>
                                        <p:tgtEl>
                                          <p:spTgt spid="13"/>
                                        </p:tgtEl>
                                      </p:cBhvr>
                                      <p:by x="80000" y="80000"/>
                                    </p:animScale>
                                  </p:childTnLst>
                                </p:cTn>
                              </p:par>
                              <p:par>
                                <p:cTn id="22" presetID="10" presetClass="entr" presetSubtype="0" fill="hold" nodeType="withEffect">
                                  <p:stCondLst>
                                    <p:cond delay="50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6" presetClass="emph" presetSubtype="0" accel="100000" autoRev="1" fill="hold" nodeType="withEffect">
                                  <p:stCondLst>
                                    <p:cond delay="0"/>
                                  </p:stCondLst>
                                  <p:childTnLst>
                                    <p:animScale>
                                      <p:cBhvr>
                                        <p:cTn id="26" dur="500" fill="hold"/>
                                        <p:tgtEl>
                                          <p:spTgt spid="19"/>
                                        </p:tgtEl>
                                      </p:cBhvr>
                                      <p:by x="80000" y="80000"/>
                                    </p:animScale>
                                  </p:childTnLst>
                                </p:cTn>
                              </p:par>
                              <p:par>
                                <p:cTn id="27" presetID="10" presetClass="entr" presetSubtype="0" fill="hold" nodeType="withEffect">
                                  <p:stCondLst>
                                    <p:cond delay="50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6" presetClass="emph" presetSubtype="0" accel="100000" autoRev="1" fill="hold" nodeType="withEffect">
                                  <p:stCondLst>
                                    <p:cond delay="0"/>
                                  </p:stCondLst>
                                  <p:childTnLst>
                                    <p:animScale>
                                      <p:cBhvr>
                                        <p:cTn id="31" dur="500" fill="hold"/>
                                        <p:tgtEl>
                                          <p:spTgt spid="37"/>
                                        </p:tgtEl>
                                      </p:cBhvr>
                                      <p:by x="80000" y="80000"/>
                                    </p:animScale>
                                  </p:childTnLst>
                                </p:cTn>
                              </p:par>
                              <p:par>
                                <p:cTn id="32" presetID="10" presetClass="entr" presetSubtype="0" fill="hold" nodeType="withEffect">
                                  <p:stCondLst>
                                    <p:cond delay="50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6" presetClass="emph" presetSubtype="0" accel="100000" autoRev="1" fill="hold" nodeType="withEffect">
                                  <p:stCondLst>
                                    <p:cond delay="0"/>
                                  </p:stCondLst>
                                  <p:childTnLst>
                                    <p:animScale>
                                      <p:cBhvr>
                                        <p:cTn id="36" dur="500" fill="hold"/>
                                        <p:tgtEl>
                                          <p:spTgt spid="36"/>
                                        </p:tgtEl>
                                      </p:cBhvr>
                                      <p:by x="80000" y="80000"/>
                                    </p:animScale>
                                  </p:childTnLst>
                                </p:cTn>
                              </p:par>
                              <p:par>
                                <p:cTn id="37" presetID="10" presetClass="entr" presetSubtype="0" fill="hold" nodeType="withEffect">
                                  <p:stCondLst>
                                    <p:cond delay="50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6" presetClass="emph" presetSubtype="0" accel="100000" autoRev="1" fill="hold" nodeType="withEffect">
                                  <p:stCondLst>
                                    <p:cond delay="0"/>
                                  </p:stCondLst>
                                  <p:childTnLst>
                                    <p:animScale>
                                      <p:cBhvr>
                                        <p:cTn id="41" dur="500" fill="hold"/>
                                        <p:tgtEl>
                                          <p:spTgt spid="4"/>
                                        </p:tgtEl>
                                      </p:cBhvr>
                                      <p:by x="80000" y="80000"/>
                                    </p:animScale>
                                  </p:childTnLst>
                                </p:cTn>
                              </p:par>
                              <p:par>
                                <p:cTn id="42" presetID="10" presetClass="entr" presetSubtype="0" fill="hold" nodeType="withEffect">
                                  <p:stCondLst>
                                    <p:cond delay="5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6" presetClass="emph" presetSubtype="0" accel="100000" autoRev="1" fill="hold" nodeType="withEffect">
                                  <p:stCondLst>
                                    <p:cond delay="0"/>
                                  </p:stCondLst>
                                  <p:childTnLst>
                                    <p:animScale>
                                      <p:cBhvr>
                                        <p:cTn id="46" dur="500" fill="hold"/>
                                        <p:tgtEl>
                                          <p:spTgt spid="8"/>
                                        </p:tgtEl>
                                      </p:cBhvr>
                                      <p:by x="80000" y="80000"/>
                                    </p:animScale>
                                  </p:childTnLst>
                                </p:cTn>
                              </p:par>
                              <p:par>
                                <p:cTn id="47" presetID="10" presetClass="entr" presetSubtype="0" fill="hold" nodeType="withEffect">
                                  <p:stCondLst>
                                    <p:cond delay="50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6" presetClass="emph" presetSubtype="0" accel="100000" autoRev="1" fill="hold" nodeType="withEffect">
                                  <p:stCondLst>
                                    <p:cond delay="0"/>
                                  </p:stCondLst>
                                  <p:childTnLst>
                                    <p:animScale>
                                      <p:cBhvr>
                                        <p:cTn id="51" dur="500" fill="hold"/>
                                        <p:tgtEl>
                                          <p:spTgt spid="7"/>
                                        </p:tgtEl>
                                      </p:cBhvr>
                                      <p:by x="80000" y="80000"/>
                                    </p:animScale>
                                  </p:childTnLst>
                                </p:cTn>
                              </p:par>
                              <p:par>
                                <p:cTn id="52" presetID="10" presetClass="entr" presetSubtype="0" fill="hold" nodeType="withEffect">
                                  <p:stCondLst>
                                    <p:cond delay="50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par>
                                <p:cTn id="55" presetID="6" presetClass="emph" presetSubtype="0" accel="100000" autoRev="1" fill="hold" nodeType="withEffect">
                                  <p:stCondLst>
                                    <p:cond delay="0"/>
                                  </p:stCondLst>
                                  <p:childTnLst>
                                    <p:animScale>
                                      <p:cBhvr>
                                        <p:cTn id="56" dur="500" fill="hold"/>
                                        <p:tgtEl>
                                          <p:spTgt spid="6"/>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20" grpId="0" animBg="1"/>
      <p:bldP spid="21" grpId="0" animBg="1"/>
      <p:bldP spid="13" grpId="0" animBg="1"/>
      <p:bldP spid="1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21C69-069F-4B7C-8AC5-73672294CA42}"/>
              </a:ext>
            </a:extLst>
          </p:cNvPr>
          <p:cNvSpPr>
            <a:spLocks noGrp="1"/>
          </p:cNvSpPr>
          <p:nvPr>
            <p:ph type="title"/>
          </p:nvPr>
        </p:nvSpPr>
        <p:spPr>
          <a:xfrm>
            <a:off x="544687" y="266318"/>
            <a:ext cx="10515600" cy="1325563"/>
          </a:xfrm>
        </p:spPr>
        <p:txBody>
          <a:bodyPr>
            <a:normAutofit/>
          </a:bodyPr>
          <a:lstStyle/>
          <a:p>
            <a:r>
              <a:rPr lang="en-GB" sz="6000" dirty="0"/>
              <a:t>Earning my badges</a:t>
            </a:r>
          </a:p>
        </p:txBody>
      </p:sp>
      <p:sp>
        <p:nvSpPr>
          <p:cNvPr id="3" name="TextBox 2">
            <a:extLst>
              <a:ext uri="{FF2B5EF4-FFF2-40B4-BE49-F238E27FC236}">
                <a16:creationId xmlns:a16="http://schemas.microsoft.com/office/drawing/2014/main" id="{6EF76EA5-E5DF-4A96-A7F2-349DAE3BDABE}"/>
              </a:ext>
            </a:extLst>
          </p:cNvPr>
          <p:cNvSpPr txBox="1"/>
          <p:nvPr/>
        </p:nvSpPr>
        <p:spPr>
          <a:xfrm>
            <a:off x="269704" y="5881818"/>
            <a:ext cx="323723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4" name="TextBox 3">
            <a:extLst>
              <a:ext uri="{FF2B5EF4-FFF2-40B4-BE49-F238E27FC236}">
                <a16:creationId xmlns:a16="http://schemas.microsoft.com/office/drawing/2014/main" id="{157A8EE3-0D7A-43AD-B5EF-7DD5D8131784}"/>
              </a:ext>
            </a:extLst>
          </p:cNvPr>
          <p:cNvSpPr txBox="1"/>
          <p:nvPr/>
        </p:nvSpPr>
        <p:spPr>
          <a:xfrm>
            <a:off x="10493299" y="6189594"/>
            <a:ext cx="2308028"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pic>
        <p:nvPicPr>
          <p:cNvPr id="6" name="Picture 5" descr="A close up of a sign&#10;&#10;Description automatically generated">
            <a:extLst>
              <a:ext uri="{FF2B5EF4-FFF2-40B4-BE49-F238E27FC236}">
                <a16:creationId xmlns:a16="http://schemas.microsoft.com/office/drawing/2014/main" id="{09A410DA-81D4-45CF-8260-AE8A857FC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04" y="1592040"/>
            <a:ext cx="3673917" cy="3673917"/>
          </a:xfrm>
          <a:prstGeom prst="rect">
            <a:avLst/>
          </a:prstGeom>
        </p:spPr>
      </p:pic>
      <p:pic>
        <p:nvPicPr>
          <p:cNvPr id="8" name="Picture 7" descr="A blue and white sign&#10;&#10;Description automatically generated">
            <a:extLst>
              <a:ext uri="{FF2B5EF4-FFF2-40B4-BE49-F238E27FC236}">
                <a16:creationId xmlns:a16="http://schemas.microsoft.com/office/drawing/2014/main" id="{11117DF9-8FE0-44C9-A2C4-AAF698A0D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3396" y="1592040"/>
            <a:ext cx="3673917" cy="3673917"/>
          </a:xfrm>
          <a:prstGeom prst="rect">
            <a:avLst/>
          </a:prstGeom>
        </p:spPr>
      </p:pic>
      <p:pic>
        <p:nvPicPr>
          <p:cNvPr id="10" name="Picture 9" descr="A close up of a sign&#10;&#10;Description automatically generated">
            <a:extLst>
              <a:ext uri="{FF2B5EF4-FFF2-40B4-BE49-F238E27FC236}">
                <a16:creationId xmlns:a16="http://schemas.microsoft.com/office/drawing/2014/main" id="{C76D4508-30FC-4796-97C3-4144E17B86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5546" y="1592040"/>
            <a:ext cx="3674079" cy="3674079"/>
          </a:xfrm>
          <a:prstGeom prst="rect">
            <a:avLst/>
          </a:prstGeom>
        </p:spPr>
      </p:pic>
    </p:spTree>
    <p:extLst>
      <p:ext uri="{BB962C8B-B14F-4D97-AF65-F5344CB8AC3E}">
        <p14:creationId xmlns:p14="http://schemas.microsoft.com/office/powerpoint/2010/main" val="333843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BCF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116E8D-7ADD-4341-B167-020EB5213038}"/>
              </a:ext>
            </a:extLst>
          </p:cNvPr>
          <p:cNvSpPr>
            <a:spLocks noGrp="1"/>
          </p:cNvSpPr>
          <p:nvPr>
            <p:ph type="title"/>
          </p:nvPr>
        </p:nvSpPr>
        <p:spPr>
          <a:xfrm>
            <a:off x="585504" y="3027362"/>
            <a:ext cx="10515600" cy="803275"/>
          </a:xfrm>
        </p:spPr>
        <p:txBody>
          <a:bodyPr>
            <a:noAutofit/>
          </a:bodyPr>
          <a:lstStyle/>
          <a:p>
            <a:pPr algn="ctr"/>
            <a:r>
              <a:rPr lang="en-GB" sz="6500" b="1" dirty="0">
                <a:solidFill>
                  <a:schemeClr val="bg1"/>
                </a:solidFill>
                <a:latin typeface="Segoe UI" panose="020B0502040204020203" pitchFamily="34" charset="0"/>
                <a:cs typeface="Segoe UI" panose="020B0502040204020203" pitchFamily="34" charset="0"/>
              </a:rPr>
              <a:t>Coding</a:t>
            </a:r>
          </a:p>
        </p:txBody>
      </p:sp>
      <p:pic>
        <p:nvPicPr>
          <p:cNvPr id="6" name="Picture 5">
            <a:extLst>
              <a:ext uri="{FF2B5EF4-FFF2-40B4-BE49-F238E27FC236}">
                <a16:creationId xmlns:a16="http://schemas.microsoft.com/office/drawing/2014/main" id="{0A486CD3-8CAF-4910-BB13-E900F2C451C1}"/>
              </a:ext>
            </a:extLst>
          </p:cNvPr>
          <p:cNvPicPr>
            <a:picLocks noChangeAspect="1"/>
          </p:cNvPicPr>
          <p:nvPr/>
        </p:nvPicPr>
        <p:blipFill>
          <a:blip r:embed="rId2"/>
          <a:stretch>
            <a:fillRect/>
          </a:stretch>
        </p:blipFill>
        <p:spPr>
          <a:xfrm>
            <a:off x="8644221" y="319241"/>
            <a:ext cx="2962275" cy="2962275"/>
          </a:xfrm>
          <a:prstGeom prst="rect">
            <a:avLst/>
          </a:prstGeom>
        </p:spPr>
      </p:pic>
      <p:sp>
        <p:nvSpPr>
          <p:cNvPr id="7" name="TextBox 6">
            <a:extLst>
              <a:ext uri="{FF2B5EF4-FFF2-40B4-BE49-F238E27FC236}">
                <a16:creationId xmlns:a16="http://schemas.microsoft.com/office/drawing/2014/main" id="{7C5DDB8B-57F7-4308-89B5-762A77890F2B}"/>
              </a:ext>
            </a:extLst>
          </p:cNvPr>
          <p:cNvSpPr txBox="1"/>
          <p:nvPr/>
        </p:nvSpPr>
        <p:spPr>
          <a:xfrm>
            <a:off x="269704" y="5881818"/>
            <a:ext cx="361299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OrangeBlossoms" panose="02000603000000000000" pitchFamily="2" charset="0"/>
                <a:ea typeface="OrangeBlossoms" panose="02000603000000000000" pitchFamily="2" charset="0"/>
                <a:cs typeface="+mn-cs"/>
              </a:rPr>
              <a:t>Sarah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OrangeBlossoms" panose="02000603000000000000" pitchFamily="2" charset="0"/>
                <a:ea typeface="OrangeBlossoms" panose="02000603000000000000" pitchFamily="2" charset="0"/>
                <a:cs typeface="+mn-cs"/>
              </a:rPr>
              <a:t>  Lean</a:t>
            </a:r>
          </a:p>
        </p:txBody>
      </p:sp>
      <p:sp>
        <p:nvSpPr>
          <p:cNvPr id="8" name="TextBox 7">
            <a:extLst>
              <a:ext uri="{FF2B5EF4-FFF2-40B4-BE49-F238E27FC236}">
                <a16:creationId xmlns:a16="http://schemas.microsoft.com/office/drawing/2014/main" id="{C466A521-D574-49F4-A9E6-3EE6226B2541}"/>
              </a:ext>
            </a:extLst>
          </p:cNvPr>
          <p:cNvSpPr txBox="1"/>
          <p:nvPr/>
        </p:nvSpPr>
        <p:spPr>
          <a:xfrm>
            <a:off x="10493298" y="6189594"/>
            <a:ext cx="25759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OrangeBlossoms" panose="02000603000000000000" pitchFamily="2" charset="0"/>
                <a:ea typeface="OrangeBlossoms" panose="02000603000000000000" pitchFamily="2" charset="0"/>
                <a:cs typeface="+mn-cs"/>
              </a:rPr>
              <a:t>@</a:t>
            </a:r>
            <a:r>
              <a:rPr kumimoji="0" lang="en-GB" sz="2000" b="0" i="0" u="none" strike="noStrike" kern="1200" cap="none" spc="0" normalizeH="0" baseline="0" noProof="0" dirty="0" err="1">
                <a:ln>
                  <a:noFill/>
                </a:ln>
                <a:solidFill>
                  <a:prstClr val="white"/>
                </a:solidFill>
                <a:effectLst/>
                <a:uLnTx/>
                <a:uFillTx/>
                <a:latin typeface="OrangeBlossoms" panose="02000603000000000000" pitchFamily="2" charset="0"/>
                <a:ea typeface="OrangeBlossoms" panose="02000603000000000000" pitchFamily="2" charset="0"/>
                <a:cs typeface="+mn-cs"/>
              </a:rPr>
              <a:t>Techielass</a:t>
            </a:r>
            <a:endParaRPr kumimoji="0" lang="en-GB" sz="2000" b="0" i="0" u="none" strike="noStrike" kern="1200" cap="none" spc="0" normalizeH="0" baseline="0" noProof="0" dirty="0">
              <a:ln>
                <a:noFill/>
              </a:ln>
              <a:solidFill>
                <a:prstClr val="white"/>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2725689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ee the source image">
            <a:extLst>
              <a:ext uri="{FF2B5EF4-FFF2-40B4-BE49-F238E27FC236}">
                <a16:creationId xmlns:a16="http://schemas.microsoft.com/office/drawing/2014/main" id="{7CE196FE-CD14-493B-B6B4-9447D6047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875" y="581694"/>
            <a:ext cx="10128250" cy="5064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C667BD-5436-430E-A97B-421269636F1F}"/>
              </a:ext>
            </a:extLst>
          </p:cNvPr>
          <p:cNvSpPr txBox="1"/>
          <p:nvPr/>
        </p:nvSpPr>
        <p:spPr>
          <a:xfrm>
            <a:off x="269704" y="5881818"/>
            <a:ext cx="323723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5" name="TextBox 4">
            <a:extLst>
              <a:ext uri="{FF2B5EF4-FFF2-40B4-BE49-F238E27FC236}">
                <a16:creationId xmlns:a16="http://schemas.microsoft.com/office/drawing/2014/main" id="{98DE4F36-3C57-48D8-9FF9-D2590BF2DA14}"/>
              </a:ext>
            </a:extLst>
          </p:cNvPr>
          <p:cNvSpPr txBox="1"/>
          <p:nvPr/>
        </p:nvSpPr>
        <p:spPr>
          <a:xfrm>
            <a:off x="10493299" y="6189594"/>
            <a:ext cx="2308028"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102551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703129-D244-4E2C-8C21-8EAB9B94D06B}"/>
              </a:ext>
            </a:extLst>
          </p:cNvPr>
          <p:cNvPicPr>
            <a:picLocks noChangeAspect="1"/>
          </p:cNvPicPr>
          <p:nvPr/>
        </p:nvPicPr>
        <p:blipFill>
          <a:blip r:embed="rId3"/>
          <a:stretch>
            <a:fillRect/>
          </a:stretch>
        </p:blipFill>
        <p:spPr>
          <a:xfrm>
            <a:off x="1484772" y="268296"/>
            <a:ext cx="9222455" cy="5903290"/>
          </a:xfrm>
          <a:prstGeom prst="rect">
            <a:avLst/>
          </a:prstGeom>
        </p:spPr>
      </p:pic>
      <p:sp>
        <p:nvSpPr>
          <p:cNvPr id="4" name="TextBox 3">
            <a:extLst>
              <a:ext uri="{FF2B5EF4-FFF2-40B4-BE49-F238E27FC236}">
                <a16:creationId xmlns:a16="http://schemas.microsoft.com/office/drawing/2014/main" id="{DF24C66D-BF85-4D79-82B8-6A5F1A3C850E}"/>
              </a:ext>
            </a:extLst>
          </p:cNvPr>
          <p:cNvSpPr txBox="1"/>
          <p:nvPr/>
        </p:nvSpPr>
        <p:spPr>
          <a:xfrm>
            <a:off x="269704" y="5881818"/>
            <a:ext cx="323723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5" name="TextBox 4">
            <a:extLst>
              <a:ext uri="{FF2B5EF4-FFF2-40B4-BE49-F238E27FC236}">
                <a16:creationId xmlns:a16="http://schemas.microsoft.com/office/drawing/2014/main" id="{F89C3BB3-C762-4191-8BD1-4447584DE345}"/>
              </a:ext>
            </a:extLst>
          </p:cNvPr>
          <p:cNvSpPr txBox="1"/>
          <p:nvPr/>
        </p:nvSpPr>
        <p:spPr>
          <a:xfrm>
            <a:off x="10493299" y="6189594"/>
            <a:ext cx="2308028"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1747979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CF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116E8D-7ADD-4341-B167-020EB5213038}"/>
              </a:ext>
            </a:extLst>
          </p:cNvPr>
          <p:cNvSpPr>
            <a:spLocks noGrp="1"/>
          </p:cNvSpPr>
          <p:nvPr>
            <p:ph type="title"/>
          </p:nvPr>
        </p:nvSpPr>
        <p:spPr>
          <a:xfrm>
            <a:off x="585504" y="3027362"/>
            <a:ext cx="10515600" cy="803275"/>
          </a:xfrm>
        </p:spPr>
        <p:txBody>
          <a:bodyPr>
            <a:noAutofit/>
          </a:bodyPr>
          <a:lstStyle/>
          <a:p>
            <a:pPr algn="ctr"/>
            <a:r>
              <a:rPr lang="en-GB" sz="6500" b="1" dirty="0">
                <a:solidFill>
                  <a:schemeClr val="bg1"/>
                </a:solidFill>
                <a:latin typeface="Segoe UI" panose="020B0502040204020203" pitchFamily="34" charset="0"/>
                <a:cs typeface="Segoe UI" panose="020B0502040204020203" pitchFamily="34" charset="0"/>
              </a:rPr>
              <a:t>My Career</a:t>
            </a:r>
          </a:p>
        </p:txBody>
      </p:sp>
      <p:pic>
        <p:nvPicPr>
          <p:cNvPr id="6" name="Picture 5">
            <a:extLst>
              <a:ext uri="{FF2B5EF4-FFF2-40B4-BE49-F238E27FC236}">
                <a16:creationId xmlns:a16="http://schemas.microsoft.com/office/drawing/2014/main" id="{0A486CD3-8CAF-4910-BB13-E900F2C451C1}"/>
              </a:ext>
            </a:extLst>
          </p:cNvPr>
          <p:cNvPicPr>
            <a:picLocks noChangeAspect="1"/>
          </p:cNvPicPr>
          <p:nvPr/>
        </p:nvPicPr>
        <p:blipFill>
          <a:blip r:embed="rId2"/>
          <a:stretch>
            <a:fillRect/>
          </a:stretch>
        </p:blipFill>
        <p:spPr>
          <a:xfrm>
            <a:off x="8644221" y="319241"/>
            <a:ext cx="2962275" cy="2962275"/>
          </a:xfrm>
          <a:prstGeom prst="rect">
            <a:avLst/>
          </a:prstGeom>
        </p:spPr>
      </p:pic>
      <p:sp>
        <p:nvSpPr>
          <p:cNvPr id="7" name="TextBox 6">
            <a:extLst>
              <a:ext uri="{FF2B5EF4-FFF2-40B4-BE49-F238E27FC236}">
                <a16:creationId xmlns:a16="http://schemas.microsoft.com/office/drawing/2014/main" id="{7C5DDB8B-57F7-4308-89B5-762A77890F2B}"/>
              </a:ext>
            </a:extLst>
          </p:cNvPr>
          <p:cNvSpPr txBox="1"/>
          <p:nvPr/>
        </p:nvSpPr>
        <p:spPr>
          <a:xfrm>
            <a:off x="269704" y="5881818"/>
            <a:ext cx="361299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OrangeBlossoms" panose="02000603000000000000" pitchFamily="2" charset="0"/>
                <a:ea typeface="OrangeBlossoms" panose="02000603000000000000" pitchFamily="2" charset="0"/>
                <a:cs typeface="+mn-cs"/>
              </a:rPr>
              <a:t>Sarah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OrangeBlossoms" panose="02000603000000000000" pitchFamily="2" charset="0"/>
                <a:ea typeface="OrangeBlossoms" panose="02000603000000000000" pitchFamily="2" charset="0"/>
                <a:cs typeface="+mn-cs"/>
              </a:rPr>
              <a:t>  Lean</a:t>
            </a:r>
          </a:p>
        </p:txBody>
      </p:sp>
      <p:sp>
        <p:nvSpPr>
          <p:cNvPr id="8" name="TextBox 7">
            <a:extLst>
              <a:ext uri="{FF2B5EF4-FFF2-40B4-BE49-F238E27FC236}">
                <a16:creationId xmlns:a16="http://schemas.microsoft.com/office/drawing/2014/main" id="{C466A521-D574-49F4-A9E6-3EE6226B2541}"/>
              </a:ext>
            </a:extLst>
          </p:cNvPr>
          <p:cNvSpPr txBox="1"/>
          <p:nvPr/>
        </p:nvSpPr>
        <p:spPr>
          <a:xfrm>
            <a:off x="10493298" y="6189594"/>
            <a:ext cx="25759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OrangeBlossoms" panose="02000603000000000000" pitchFamily="2" charset="0"/>
                <a:ea typeface="OrangeBlossoms" panose="02000603000000000000" pitchFamily="2" charset="0"/>
                <a:cs typeface="+mn-cs"/>
              </a:rPr>
              <a:t>@</a:t>
            </a:r>
            <a:r>
              <a:rPr kumimoji="0" lang="en-GB" sz="2000" b="0" i="0" u="none" strike="noStrike" kern="1200" cap="none" spc="0" normalizeH="0" baseline="0" noProof="0" dirty="0" err="1">
                <a:ln>
                  <a:noFill/>
                </a:ln>
                <a:solidFill>
                  <a:prstClr val="white"/>
                </a:solidFill>
                <a:effectLst/>
                <a:uLnTx/>
                <a:uFillTx/>
                <a:latin typeface="OrangeBlossoms" panose="02000603000000000000" pitchFamily="2" charset="0"/>
                <a:ea typeface="OrangeBlossoms" panose="02000603000000000000" pitchFamily="2" charset="0"/>
                <a:cs typeface="+mn-cs"/>
              </a:rPr>
              <a:t>Techielass</a:t>
            </a:r>
            <a:endParaRPr kumimoji="0" lang="en-GB" sz="2000" b="0" i="0" u="none" strike="noStrike" kern="1200" cap="none" spc="0" normalizeH="0" baseline="0" noProof="0" dirty="0">
              <a:ln>
                <a:noFill/>
              </a:ln>
              <a:solidFill>
                <a:prstClr val="white"/>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962215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C0EB9-18A1-4F5F-9D70-9B566A17DB7B}"/>
              </a:ext>
            </a:extLst>
          </p:cNvPr>
          <p:cNvSpPr>
            <a:spLocks noGrp="1"/>
          </p:cNvSpPr>
          <p:nvPr>
            <p:ph type="title"/>
          </p:nvPr>
        </p:nvSpPr>
        <p:spPr/>
        <p:txBody>
          <a:bodyPr/>
          <a:lstStyle/>
          <a:p>
            <a:endParaRPr lang="en-GB"/>
          </a:p>
        </p:txBody>
      </p:sp>
      <p:pic>
        <p:nvPicPr>
          <p:cNvPr id="9218" name="Picture 2" descr="See the source image">
            <a:extLst>
              <a:ext uri="{FF2B5EF4-FFF2-40B4-BE49-F238E27FC236}">
                <a16:creationId xmlns:a16="http://schemas.microsoft.com/office/drawing/2014/main" id="{9AADC834-E945-4E85-A2C7-3D7BE8EAC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439" y="215411"/>
            <a:ext cx="9031121" cy="6277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5BC0D0-B6A4-47A7-A20F-9380C4A3FCE1}"/>
              </a:ext>
            </a:extLst>
          </p:cNvPr>
          <p:cNvSpPr txBox="1"/>
          <p:nvPr/>
        </p:nvSpPr>
        <p:spPr>
          <a:xfrm>
            <a:off x="269704" y="5881818"/>
            <a:ext cx="323723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5" name="TextBox 4">
            <a:extLst>
              <a:ext uri="{FF2B5EF4-FFF2-40B4-BE49-F238E27FC236}">
                <a16:creationId xmlns:a16="http://schemas.microsoft.com/office/drawing/2014/main" id="{67B4D10D-E2BF-420F-87A6-28A160869B62}"/>
              </a:ext>
            </a:extLst>
          </p:cNvPr>
          <p:cNvSpPr txBox="1"/>
          <p:nvPr/>
        </p:nvSpPr>
        <p:spPr>
          <a:xfrm>
            <a:off x="10493299" y="6189594"/>
            <a:ext cx="2308028"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3528118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F8BAA-38D4-4A74-A2C2-49B4C8447C28}"/>
              </a:ext>
            </a:extLst>
          </p:cNvPr>
          <p:cNvSpPr>
            <a:spLocks noGrp="1"/>
          </p:cNvSpPr>
          <p:nvPr>
            <p:ph type="title"/>
          </p:nvPr>
        </p:nvSpPr>
        <p:spPr>
          <a:xfrm>
            <a:off x="838200" y="2766218"/>
            <a:ext cx="10515600" cy="1325563"/>
          </a:xfrm>
        </p:spPr>
        <p:txBody>
          <a:bodyPr>
            <a:normAutofit/>
          </a:bodyPr>
          <a:lstStyle/>
          <a:p>
            <a:pPr algn="ctr"/>
            <a:r>
              <a:rPr lang="en-GB" sz="5400" b="1" dirty="0"/>
              <a:t>Don’t ignore it. </a:t>
            </a:r>
          </a:p>
        </p:txBody>
      </p:sp>
      <p:sp>
        <p:nvSpPr>
          <p:cNvPr id="3" name="TextBox 2">
            <a:extLst>
              <a:ext uri="{FF2B5EF4-FFF2-40B4-BE49-F238E27FC236}">
                <a16:creationId xmlns:a16="http://schemas.microsoft.com/office/drawing/2014/main" id="{A1CC4787-97CD-4D1F-9F6E-12B3A377FC5F}"/>
              </a:ext>
            </a:extLst>
          </p:cNvPr>
          <p:cNvSpPr txBox="1"/>
          <p:nvPr/>
        </p:nvSpPr>
        <p:spPr>
          <a:xfrm>
            <a:off x="269704" y="5881818"/>
            <a:ext cx="361299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Sarah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  Lean</a:t>
            </a:r>
          </a:p>
        </p:txBody>
      </p:sp>
      <p:sp>
        <p:nvSpPr>
          <p:cNvPr id="4" name="TextBox 3">
            <a:extLst>
              <a:ext uri="{FF2B5EF4-FFF2-40B4-BE49-F238E27FC236}">
                <a16:creationId xmlns:a16="http://schemas.microsoft.com/office/drawing/2014/main" id="{86A3B35E-B93E-4DF1-877E-4F5A2AC3FA10}"/>
              </a:ext>
            </a:extLst>
          </p:cNvPr>
          <p:cNvSpPr txBox="1"/>
          <p:nvPr/>
        </p:nvSpPr>
        <p:spPr>
          <a:xfrm>
            <a:off x="10493298" y="6189594"/>
            <a:ext cx="25759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a:t>
            </a:r>
            <a:r>
              <a:rPr kumimoji="0" lang="en-GB" sz="2000" b="0" i="0" u="none" strike="noStrike" kern="1200" cap="none" spc="0" normalizeH="0" baseline="0" noProof="0" dirty="0" err="1">
                <a:ln>
                  <a:noFill/>
                </a:ln>
                <a:solidFill>
                  <a:prstClr val="black"/>
                </a:solidFill>
                <a:effectLst/>
                <a:uLnTx/>
                <a:uFillTx/>
                <a:latin typeface="OrangeBlossoms" panose="02000603000000000000" pitchFamily="2" charset="0"/>
                <a:ea typeface="OrangeBlossoms" panose="02000603000000000000" pitchFamily="2" charset="0"/>
                <a:cs typeface="+mn-cs"/>
              </a:rPr>
              <a:t>Techielass</a:t>
            </a:r>
            <a:endPar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4245269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584089-09E5-4F41-B0E7-0E01FB721C14}"/>
              </a:ext>
            </a:extLst>
          </p:cNvPr>
          <p:cNvSpPr txBox="1"/>
          <p:nvPr/>
        </p:nvSpPr>
        <p:spPr>
          <a:xfrm>
            <a:off x="269704" y="5881818"/>
            <a:ext cx="323723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5" name="TextBox 4">
            <a:extLst>
              <a:ext uri="{FF2B5EF4-FFF2-40B4-BE49-F238E27FC236}">
                <a16:creationId xmlns:a16="http://schemas.microsoft.com/office/drawing/2014/main" id="{E88539C3-CDF6-4244-99D2-06C0A0CC8642}"/>
              </a:ext>
            </a:extLst>
          </p:cNvPr>
          <p:cNvSpPr txBox="1"/>
          <p:nvPr/>
        </p:nvSpPr>
        <p:spPr>
          <a:xfrm>
            <a:off x="10493299" y="6189594"/>
            <a:ext cx="2308028"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pic>
        <p:nvPicPr>
          <p:cNvPr id="1026" name="Picture 2">
            <a:extLst>
              <a:ext uri="{FF2B5EF4-FFF2-40B4-BE49-F238E27FC236}">
                <a16:creationId xmlns:a16="http://schemas.microsoft.com/office/drawing/2014/main" id="{34707736-A646-4380-BC38-B84194F45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4654" y="574294"/>
            <a:ext cx="6179825" cy="53075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1A01650-4639-492D-AF6B-7E2CA0DA3205}"/>
              </a:ext>
            </a:extLst>
          </p:cNvPr>
          <p:cNvSpPr txBox="1"/>
          <p:nvPr/>
        </p:nvSpPr>
        <p:spPr>
          <a:xfrm>
            <a:off x="879231" y="1871003"/>
            <a:ext cx="3545058" cy="1815882"/>
          </a:xfrm>
          <a:prstGeom prst="rect">
            <a:avLst/>
          </a:prstGeom>
          <a:noFill/>
        </p:spPr>
        <p:txBody>
          <a:bodyPr wrap="square" rtlCol="0">
            <a:spAutoFit/>
          </a:bodyPr>
          <a:lstStyle/>
          <a:p>
            <a:r>
              <a:rPr lang="en-GB" sz="5600" b="1" dirty="0">
                <a:solidFill>
                  <a:srgbClr val="00BCF2"/>
                </a:solidFill>
                <a:latin typeface="Segoe UI" panose="020B0502040204020203" pitchFamily="34" charset="0"/>
                <a:cs typeface="Segoe UI" panose="020B0502040204020203" pitchFamily="34" charset="0"/>
              </a:rPr>
              <a:t>Azure DevOps</a:t>
            </a:r>
          </a:p>
        </p:txBody>
      </p:sp>
      <p:sp>
        <p:nvSpPr>
          <p:cNvPr id="3" name="Rectangle 2">
            <a:extLst>
              <a:ext uri="{FF2B5EF4-FFF2-40B4-BE49-F238E27FC236}">
                <a16:creationId xmlns:a16="http://schemas.microsoft.com/office/drawing/2014/main" id="{1337F1CB-4369-4E9B-9415-A6566B147939}"/>
              </a:ext>
            </a:extLst>
          </p:cNvPr>
          <p:cNvSpPr/>
          <p:nvPr/>
        </p:nvSpPr>
        <p:spPr>
          <a:xfrm>
            <a:off x="5974813" y="3244334"/>
            <a:ext cx="242374" cy="369332"/>
          </a:xfrm>
          <a:prstGeom prst="rect">
            <a:avLst/>
          </a:prstGeom>
        </p:spPr>
        <p:txBody>
          <a:bodyPr wrap="none">
            <a:spAutoFit/>
          </a:bodyPr>
          <a:lstStyle/>
          <a:p>
            <a:r>
              <a:rPr lang="en-GB" dirty="0">
                <a:solidFill>
                  <a:srgbClr val="000000"/>
                </a:solidFill>
                <a:latin typeface="Times New Roman" panose="02020603050405020304" pitchFamily="18" charset="0"/>
              </a:rPr>
              <a:t> </a:t>
            </a:r>
            <a:endParaRPr lang="en-GB" dirty="0"/>
          </a:p>
        </p:txBody>
      </p:sp>
    </p:spTree>
    <p:extLst>
      <p:ext uri="{BB962C8B-B14F-4D97-AF65-F5344CB8AC3E}">
        <p14:creationId xmlns:p14="http://schemas.microsoft.com/office/powerpoint/2010/main" val="1088376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Deliver value to your users faster using proven agile tools to plan, track, and discuss work across your teams.</a:t>
            </a:r>
            <a:endParaRPr lang="en-US" sz="1568" dirty="0">
              <a:solidFill>
                <a:srgbClr val="000000">
                  <a:lumMod val="50000"/>
                  <a:lumOff val="50000"/>
                </a:srgbClr>
              </a:solidFill>
              <a:latin typeface="Segoe UI"/>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68" dirty="0">
              <a:solidFill>
                <a:srgbClr val="000000">
                  <a:lumMod val="50000"/>
                  <a:lumOff val="50000"/>
                </a:srgbClr>
              </a:soli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Get unlimited, cloud-hosted private Git repos and collaborate to build better code with pull requests and advanced file management.</a:t>
            </a:r>
            <a:endParaRPr lang="en-US" sz="1568" dirty="0">
              <a:solidFill>
                <a:srgbClr val="000000">
                  <a:lumMod val="50000"/>
                  <a:lumOff val="50000"/>
                </a:srgbClr>
              </a:soli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Test and ship with confidence using manual and exploratory testing tools.</a:t>
            </a:r>
            <a:endParaRPr lang="en-US" sz="1568" dirty="0">
              <a:solidFill>
                <a:srgbClr val="000000">
                  <a:lumMod val="50000"/>
                  <a:lumOff val="50000"/>
                </a:srgbClr>
              </a:soli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Create, host, and share packages with your team, and add </a:t>
            </a:r>
            <a:r>
              <a:rPr lang="en-GB" sz="1568" dirty="0" err="1">
                <a:solidFill>
                  <a:srgbClr val="000000">
                    <a:lumMod val="50000"/>
                    <a:lumOff val="50000"/>
                  </a:srgbClr>
                </a:solidFill>
                <a:latin typeface="Segoe UI"/>
              </a:rPr>
              <a:t>artifacts</a:t>
            </a:r>
            <a:r>
              <a:rPr lang="en-GB" sz="1568" dirty="0">
                <a:solidFill>
                  <a:srgbClr val="000000">
                    <a:lumMod val="50000"/>
                    <a:lumOff val="50000"/>
                  </a:srgbClr>
                </a:solidFill>
                <a:latin typeface="Segoe UI"/>
              </a:rPr>
              <a:t> to your CI/CD pipelines with a single click.</a:t>
            </a:r>
            <a:endParaRPr lang="en-US" sz="1568" dirty="0">
              <a:solidFill>
                <a:srgbClr val="000000">
                  <a:lumMod val="50000"/>
                  <a:lumOff val="50000"/>
                </a:srgbClr>
              </a:solidFill>
              <a:latin typeface="Segoe UI"/>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00B294"/>
                </a:solidFill>
                <a:latin typeface="Segoe UI Semibold"/>
              </a:rPr>
              <a:t>Azure Boards</a:t>
            </a:r>
            <a:endParaRPr lang="en-US" sz="1765" dirty="0">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D83B01"/>
                </a:solidFill>
                <a:latin typeface="Segoe UI Semibold"/>
              </a:rPr>
              <a:t>Azure </a:t>
            </a:r>
            <a:r>
              <a:rPr lang="en-US" sz="1765" dirty="0">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2560E0"/>
                </a:solidFill>
                <a:latin typeface="Segoe UI Semibold"/>
              </a:rPr>
              <a:t>Azure Pipelines</a:t>
            </a:r>
            <a:endParaRPr lang="en-US" sz="1765" dirty="0">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854CC7"/>
                </a:solidFill>
                <a:latin typeface="Segoe UI Semibold"/>
              </a:rPr>
              <a:t>Azure Test</a:t>
            </a:r>
            <a:r>
              <a:rPr lang="en-US" sz="1765" dirty="0">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CB2E6D"/>
                </a:solidFill>
                <a:latin typeface="Segoe UI Semibold"/>
              </a:rPr>
              <a:t>Azure Artifacts</a:t>
            </a:r>
            <a:endParaRPr lang="en-US" sz="1765" dirty="0">
              <a:solidFill>
                <a:srgbClr val="CB2E6D"/>
              </a:solidFill>
              <a:latin typeface="Segoe UI Semibold"/>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54042" y="6035131"/>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dirty="0">
                <a:solidFill>
                  <a:srgbClr val="0078D7"/>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354042" y="5220930"/>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3529"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793DD0-B2E0-48E8-916F-6B48CBEE6668}"/>
              </a:ext>
            </a:extLst>
          </p:cNvPr>
          <p:cNvPicPr>
            <a:picLocks noChangeAspect="1"/>
          </p:cNvPicPr>
          <p:nvPr/>
        </p:nvPicPr>
        <p:blipFill>
          <a:blip r:embed="rId2"/>
          <a:stretch>
            <a:fillRect/>
          </a:stretch>
        </p:blipFill>
        <p:spPr>
          <a:xfrm>
            <a:off x="493295" y="667213"/>
            <a:ext cx="7013881" cy="3309763"/>
          </a:xfrm>
          <a:prstGeom prst="rect">
            <a:avLst/>
          </a:prstGeom>
        </p:spPr>
      </p:pic>
      <p:pic>
        <p:nvPicPr>
          <p:cNvPr id="3" name="Picture 2">
            <a:extLst>
              <a:ext uri="{FF2B5EF4-FFF2-40B4-BE49-F238E27FC236}">
                <a16:creationId xmlns:a16="http://schemas.microsoft.com/office/drawing/2014/main" id="{06AD775A-0EDC-4A77-937D-52E9A9B09F7E}"/>
              </a:ext>
            </a:extLst>
          </p:cNvPr>
          <p:cNvPicPr>
            <a:picLocks noChangeAspect="1"/>
          </p:cNvPicPr>
          <p:nvPr/>
        </p:nvPicPr>
        <p:blipFill>
          <a:blip r:embed="rId3"/>
          <a:stretch>
            <a:fillRect/>
          </a:stretch>
        </p:blipFill>
        <p:spPr>
          <a:xfrm>
            <a:off x="4290051" y="2701628"/>
            <a:ext cx="7685381" cy="3574116"/>
          </a:xfrm>
          <a:prstGeom prst="rect">
            <a:avLst/>
          </a:prstGeom>
        </p:spPr>
      </p:pic>
      <p:sp>
        <p:nvSpPr>
          <p:cNvPr id="7" name="TextBox 6">
            <a:extLst>
              <a:ext uri="{FF2B5EF4-FFF2-40B4-BE49-F238E27FC236}">
                <a16:creationId xmlns:a16="http://schemas.microsoft.com/office/drawing/2014/main" id="{7393EDC1-5D30-4026-8045-BAC058F56944}"/>
              </a:ext>
            </a:extLst>
          </p:cNvPr>
          <p:cNvSpPr txBox="1"/>
          <p:nvPr/>
        </p:nvSpPr>
        <p:spPr>
          <a:xfrm>
            <a:off x="269704" y="5881818"/>
            <a:ext cx="361299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Sarah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  Lean</a:t>
            </a:r>
          </a:p>
        </p:txBody>
      </p:sp>
      <p:sp>
        <p:nvSpPr>
          <p:cNvPr id="8" name="TextBox 7">
            <a:extLst>
              <a:ext uri="{FF2B5EF4-FFF2-40B4-BE49-F238E27FC236}">
                <a16:creationId xmlns:a16="http://schemas.microsoft.com/office/drawing/2014/main" id="{208B7F35-933F-4037-88F3-DE1FFC225E8C}"/>
              </a:ext>
            </a:extLst>
          </p:cNvPr>
          <p:cNvSpPr txBox="1"/>
          <p:nvPr/>
        </p:nvSpPr>
        <p:spPr>
          <a:xfrm>
            <a:off x="10493298" y="6189594"/>
            <a:ext cx="25759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a:t>
            </a:r>
            <a:r>
              <a:rPr kumimoji="0" lang="en-GB" sz="2000" b="0" i="0" u="none" strike="noStrike" kern="1200" cap="none" spc="0" normalizeH="0" baseline="0" noProof="0" dirty="0" err="1">
                <a:ln>
                  <a:noFill/>
                </a:ln>
                <a:solidFill>
                  <a:prstClr val="black"/>
                </a:solidFill>
                <a:effectLst/>
                <a:uLnTx/>
                <a:uFillTx/>
                <a:latin typeface="OrangeBlossoms" panose="02000603000000000000" pitchFamily="2" charset="0"/>
                <a:ea typeface="OrangeBlossoms" panose="02000603000000000000" pitchFamily="2" charset="0"/>
                <a:cs typeface="+mn-cs"/>
              </a:rPr>
              <a:t>Techielass</a:t>
            </a:r>
            <a:endPar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2987445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7062EC8-4BB5-4B01-BBEC-DD7E2C21C3A0}"/>
              </a:ext>
            </a:extLst>
          </p:cNvPr>
          <p:cNvGrpSpPr/>
          <p:nvPr/>
        </p:nvGrpSpPr>
        <p:grpSpPr>
          <a:xfrm>
            <a:off x="646618" y="4117946"/>
            <a:ext cx="2726234" cy="2065784"/>
            <a:chOff x="454113" y="4584032"/>
            <a:chExt cx="2726234" cy="2065784"/>
          </a:xfrm>
        </p:grpSpPr>
        <p:pic>
          <p:nvPicPr>
            <p:cNvPr id="3" name="Picture 2">
              <a:extLst>
                <a:ext uri="{FF2B5EF4-FFF2-40B4-BE49-F238E27FC236}">
                  <a16:creationId xmlns:a16="http://schemas.microsoft.com/office/drawing/2014/main" id="{1B127B6E-8478-4DB4-8CC5-A39D97880D27}"/>
                </a:ext>
              </a:extLst>
            </p:cNvPr>
            <p:cNvPicPr>
              <a:picLocks noChangeAspect="1"/>
            </p:cNvPicPr>
            <p:nvPr/>
          </p:nvPicPr>
          <p:blipFill>
            <a:blip r:embed="rId2"/>
            <a:stretch>
              <a:fillRect/>
            </a:stretch>
          </p:blipFill>
          <p:spPr>
            <a:xfrm>
              <a:off x="454113" y="4584032"/>
              <a:ext cx="2726234" cy="1479550"/>
            </a:xfrm>
            <a:prstGeom prst="rect">
              <a:avLst/>
            </a:prstGeom>
          </p:spPr>
        </p:pic>
        <p:sp>
          <p:nvSpPr>
            <p:cNvPr id="4" name="TextBox 3">
              <a:extLst>
                <a:ext uri="{FF2B5EF4-FFF2-40B4-BE49-F238E27FC236}">
                  <a16:creationId xmlns:a16="http://schemas.microsoft.com/office/drawing/2014/main" id="{391CDEE4-6261-476C-BB8F-F25093691051}"/>
                </a:ext>
              </a:extLst>
            </p:cNvPr>
            <p:cNvSpPr txBox="1"/>
            <p:nvPr/>
          </p:nvSpPr>
          <p:spPr>
            <a:xfrm>
              <a:off x="838200" y="6280484"/>
              <a:ext cx="2097505" cy="369332"/>
            </a:xfrm>
            <a:prstGeom prst="rect">
              <a:avLst/>
            </a:prstGeom>
            <a:noFill/>
          </p:spPr>
          <p:txBody>
            <a:bodyPr wrap="square" rtlCol="0">
              <a:spAutoFit/>
            </a:bodyPr>
            <a:lstStyle/>
            <a:p>
              <a:r>
                <a:rPr lang="en-GB" dirty="0"/>
                <a:t>Visual Studio Code</a:t>
              </a:r>
            </a:p>
          </p:txBody>
        </p:sp>
      </p:grpSp>
      <p:grpSp>
        <p:nvGrpSpPr>
          <p:cNvPr id="11" name="Group 10">
            <a:extLst>
              <a:ext uri="{FF2B5EF4-FFF2-40B4-BE49-F238E27FC236}">
                <a16:creationId xmlns:a16="http://schemas.microsoft.com/office/drawing/2014/main" id="{2AA410D0-3312-46E4-9E36-F6C7F4F2B922}"/>
              </a:ext>
            </a:extLst>
          </p:cNvPr>
          <p:cNvGrpSpPr/>
          <p:nvPr/>
        </p:nvGrpSpPr>
        <p:grpSpPr>
          <a:xfrm>
            <a:off x="966104" y="486262"/>
            <a:ext cx="2032031" cy="1291571"/>
            <a:chOff x="526302" y="1167063"/>
            <a:chExt cx="2032031" cy="1291571"/>
          </a:xfrm>
        </p:grpSpPr>
        <p:pic>
          <p:nvPicPr>
            <p:cNvPr id="1026" name="Picture 2" descr="See the source image">
              <a:extLst>
                <a:ext uri="{FF2B5EF4-FFF2-40B4-BE49-F238E27FC236}">
                  <a16:creationId xmlns:a16="http://schemas.microsoft.com/office/drawing/2014/main" id="{BD775A9A-263F-4EE2-8A62-8CA7643F6C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96" t="29530" r="62849" b="45691"/>
            <a:stretch/>
          </p:blipFill>
          <p:spPr bwMode="auto">
            <a:xfrm>
              <a:off x="818273" y="1167063"/>
              <a:ext cx="1299160" cy="11069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7386E9-0D20-4031-84DE-C8CBA3C36443}"/>
                </a:ext>
              </a:extLst>
            </p:cNvPr>
            <p:cNvSpPr txBox="1"/>
            <p:nvPr/>
          </p:nvSpPr>
          <p:spPr>
            <a:xfrm>
              <a:off x="526302" y="2089302"/>
              <a:ext cx="2032031" cy="369332"/>
            </a:xfrm>
            <a:prstGeom prst="rect">
              <a:avLst/>
            </a:prstGeom>
            <a:noFill/>
          </p:spPr>
          <p:txBody>
            <a:bodyPr wrap="none" rtlCol="0">
              <a:spAutoFit/>
            </a:bodyPr>
            <a:lstStyle/>
            <a:p>
              <a:r>
                <a:rPr lang="en-GB" dirty="0"/>
                <a:t>Azure DevOps Repo</a:t>
              </a:r>
            </a:p>
          </p:txBody>
        </p:sp>
      </p:grpSp>
      <p:grpSp>
        <p:nvGrpSpPr>
          <p:cNvPr id="10" name="Group 9">
            <a:extLst>
              <a:ext uri="{FF2B5EF4-FFF2-40B4-BE49-F238E27FC236}">
                <a16:creationId xmlns:a16="http://schemas.microsoft.com/office/drawing/2014/main" id="{37FA7EAC-0C98-41C9-9C60-02AAAC20659B}"/>
              </a:ext>
            </a:extLst>
          </p:cNvPr>
          <p:cNvGrpSpPr/>
          <p:nvPr/>
        </p:nvGrpSpPr>
        <p:grpSpPr>
          <a:xfrm>
            <a:off x="5136619" y="211359"/>
            <a:ext cx="2303772" cy="1656710"/>
            <a:chOff x="3961411" y="910374"/>
            <a:chExt cx="2303772" cy="1656710"/>
          </a:xfrm>
        </p:grpSpPr>
        <p:pic>
          <p:nvPicPr>
            <p:cNvPr id="1028" name="Picture 4" descr="See the source image">
              <a:extLst>
                <a:ext uri="{FF2B5EF4-FFF2-40B4-BE49-F238E27FC236}">
                  <a16:creationId xmlns:a16="http://schemas.microsoft.com/office/drawing/2014/main" id="{B6B4ED03-7C33-4DFA-9DA8-F2D8C2093E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903" t="24145" r="42842" b="47037"/>
            <a:stretch/>
          </p:blipFill>
          <p:spPr bwMode="auto">
            <a:xfrm>
              <a:off x="4463717" y="910374"/>
              <a:ext cx="1299160" cy="12873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3EA108-D5B8-4202-B92A-7AFABF4A674E}"/>
                </a:ext>
              </a:extLst>
            </p:cNvPr>
            <p:cNvSpPr txBox="1"/>
            <p:nvPr/>
          </p:nvSpPr>
          <p:spPr>
            <a:xfrm>
              <a:off x="3961411" y="2197752"/>
              <a:ext cx="2303772" cy="369332"/>
            </a:xfrm>
            <a:prstGeom prst="rect">
              <a:avLst/>
            </a:prstGeom>
            <a:noFill/>
          </p:spPr>
          <p:txBody>
            <a:bodyPr wrap="none" rtlCol="0">
              <a:spAutoFit/>
            </a:bodyPr>
            <a:lstStyle/>
            <a:p>
              <a:r>
                <a:rPr lang="en-GB" dirty="0"/>
                <a:t>Azure DevOps Pipeline</a:t>
              </a:r>
            </a:p>
          </p:txBody>
        </p:sp>
      </p:grpSp>
      <p:grpSp>
        <p:nvGrpSpPr>
          <p:cNvPr id="9" name="Group 8">
            <a:extLst>
              <a:ext uri="{FF2B5EF4-FFF2-40B4-BE49-F238E27FC236}">
                <a16:creationId xmlns:a16="http://schemas.microsoft.com/office/drawing/2014/main" id="{F3CAF598-93E4-41BD-A3BF-633217A4A25B}"/>
              </a:ext>
            </a:extLst>
          </p:cNvPr>
          <p:cNvGrpSpPr/>
          <p:nvPr/>
        </p:nvGrpSpPr>
        <p:grpSpPr>
          <a:xfrm>
            <a:off x="9286904" y="155968"/>
            <a:ext cx="2032031" cy="2022683"/>
            <a:chOff x="7301824" y="867567"/>
            <a:chExt cx="2032031" cy="2022683"/>
          </a:xfrm>
        </p:grpSpPr>
        <p:pic>
          <p:nvPicPr>
            <p:cNvPr id="7" name="Picture 6">
              <a:extLst>
                <a:ext uri="{FF2B5EF4-FFF2-40B4-BE49-F238E27FC236}">
                  <a16:creationId xmlns:a16="http://schemas.microsoft.com/office/drawing/2014/main" id="{18336D3C-0A59-4DEC-8CB5-DCDB30B37C8F}"/>
                </a:ext>
              </a:extLst>
            </p:cNvPr>
            <p:cNvPicPr>
              <a:picLocks noChangeAspect="1"/>
            </p:cNvPicPr>
            <p:nvPr/>
          </p:nvPicPr>
          <p:blipFill>
            <a:blip r:embed="rId4"/>
            <a:stretch>
              <a:fillRect/>
            </a:stretch>
          </p:blipFill>
          <p:spPr>
            <a:xfrm>
              <a:off x="7668261" y="867567"/>
              <a:ext cx="1299159" cy="1330186"/>
            </a:xfrm>
            <a:prstGeom prst="rect">
              <a:avLst/>
            </a:prstGeom>
          </p:spPr>
        </p:pic>
        <p:sp>
          <p:nvSpPr>
            <p:cNvPr id="8" name="TextBox 7">
              <a:extLst>
                <a:ext uri="{FF2B5EF4-FFF2-40B4-BE49-F238E27FC236}">
                  <a16:creationId xmlns:a16="http://schemas.microsoft.com/office/drawing/2014/main" id="{6F621E2C-97D5-4997-B2DA-FE242BFB7B23}"/>
                </a:ext>
              </a:extLst>
            </p:cNvPr>
            <p:cNvSpPr txBox="1"/>
            <p:nvPr/>
          </p:nvSpPr>
          <p:spPr>
            <a:xfrm>
              <a:off x="7301824" y="2243919"/>
              <a:ext cx="2032031" cy="646331"/>
            </a:xfrm>
            <a:prstGeom prst="rect">
              <a:avLst/>
            </a:prstGeom>
            <a:noFill/>
          </p:spPr>
          <p:txBody>
            <a:bodyPr wrap="square" rtlCol="0">
              <a:spAutoFit/>
            </a:bodyPr>
            <a:lstStyle/>
            <a:p>
              <a:pPr algn="ctr"/>
              <a:r>
                <a:rPr lang="en-GB" dirty="0"/>
                <a:t>Azure Web App - Development Slot</a:t>
              </a:r>
            </a:p>
          </p:txBody>
        </p:sp>
      </p:grpSp>
      <p:grpSp>
        <p:nvGrpSpPr>
          <p:cNvPr id="14" name="Group 13">
            <a:extLst>
              <a:ext uri="{FF2B5EF4-FFF2-40B4-BE49-F238E27FC236}">
                <a16:creationId xmlns:a16="http://schemas.microsoft.com/office/drawing/2014/main" id="{BC0B21FB-3C40-4B95-B05D-DDA125DD1B58}"/>
              </a:ext>
            </a:extLst>
          </p:cNvPr>
          <p:cNvGrpSpPr/>
          <p:nvPr/>
        </p:nvGrpSpPr>
        <p:grpSpPr>
          <a:xfrm>
            <a:off x="9514274" y="3870997"/>
            <a:ext cx="2032031" cy="2312733"/>
            <a:chOff x="7504414" y="3967751"/>
            <a:chExt cx="2032031" cy="2312733"/>
          </a:xfrm>
        </p:grpSpPr>
        <p:pic>
          <p:nvPicPr>
            <p:cNvPr id="13" name="Picture 12">
              <a:extLst>
                <a:ext uri="{FF2B5EF4-FFF2-40B4-BE49-F238E27FC236}">
                  <a16:creationId xmlns:a16="http://schemas.microsoft.com/office/drawing/2014/main" id="{16F7B22B-D3F7-444A-AB7A-E0B1006AB814}"/>
                </a:ext>
              </a:extLst>
            </p:cNvPr>
            <p:cNvPicPr>
              <a:picLocks noChangeAspect="1"/>
            </p:cNvPicPr>
            <p:nvPr/>
          </p:nvPicPr>
          <p:blipFill>
            <a:blip r:embed="rId5"/>
            <a:stretch>
              <a:fillRect/>
            </a:stretch>
          </p:blipFill>
          <p:spPr>
            <a:xfrm>
              <a:off x="7668261" y="3967751"/>
              <a:ext cx="1463707" cy="1498663"/>
            </a:xfrm>
            <a:prstGeom prst="rect">
              <a:avLst/>
            </a:prstGeom>
          </p:spPr>
        </p:pic>
        <p:sp>
          <p:nvSpPr>
            <p:cNvPr id="16" name="TextBox 15">
              <a:extLst>
                <a:ext uri="{FF2B5EF4-FFF2-40B4-BE49-F238E27FC236}">
                  <a16:creationId xmlns:a16="http://schemas.microsoft.com/office/drawing/2014/main" id="{E46F87D5-983F-48DA-8F1B-5E4D5F2831D4}"/>
                </a:ext>
              </a:extLst>
            </p:cNvPr>
            <p:cNvSpPr txBox="1"/>
            <p:nvPr/>
          </p:nvSpPr>
          <p:spPr>
            <a:xfrm>
              <a:off x="7504414" y="5634153"/>
              <a:ext cx="2032031" cy="646331"/>
            </a:xfrm>
            <a:prstGeom prst="rect">
              <a:avLst/>
            </a:prstGeom>
            <a:noFill/>
          </p:spPr>
          <p:txBody>
            <a:bodyPr wrap="square" rtlCol="0">
              <a:spAutoFit/>
            </a:bodyPr>
            <a:lstStyle/>
            <a:p>
              <a:pPr algn="ctr"/>
              <a:r>
                <a:rPr lang="en-GB" dirty="0"/>
                <a:t>Azure Web App -Production Slot</a:t>
              </a:r>
            </a:p>
          </p:txBody>
        </p:sp>
      </p:grpSp>
      <p:sp>
        <p:nvSpPr>
          <p:cNvPr id="15" name="Arrow: Down 14">
            <a:extLst>
              <a:ext uri="{FF2B5EF4-FFF2-40B4-BE49-F238E27FC236}">
                <a16:creationId xmlns:a16="http://schemas.microsoft.com/office/drawing/2014/main" id="{B5038093-4FC5-497B-8454-35846F540FFB}"/>
              </a:ext>
            </a:extLst>
          </p:cNvPr>
          <p:cNvSpPr/>
          <p:nvPr/>
        </p:nvSpPr>
        <p:spPr>
          <a:xfrm rot="10800000">
            <a:off x="1660358" y="2253051"/>
            <a:ext cx="649580" cy="1479550"/>
          </a:xfrm>
          <a:prstGeom prst="downArrow">
            <a:avLst/>
          </a:prstGeom>
          <a:solidFill>
            <a:srgbClr val="7030A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9" name="Arrow: Down 18">
            <a:extLst>
              <a:ext uri="{FF2B5EF4-FFF2-40B4-BE49-F238E27FC236}">
                <a16:creationId xmlns:a16="http://schemas.microsoft.com/office/drawing/2014/main" id="{170FD680-8C52-4628-A8EB-7A034F6059ED}"/>
              </a:ext>
            </a:extLst>
          </p:cNvPr>
          <p:cNvSpPr/>
          <p:nvPr/>
        </p:nvSpPr>
        <p:spPr>
          <a:xfrm rot="16200000">
            <a:off x="3543195" y="427536"/>
            <a:ext cx="649580" cy="1479550"/>
          </a:xfrm>
          <a:prstGeom prst="downArrow">
            <a:avLst/>
          </a:prstGeom>
          <a:solidFill>
            <a:srgbClr val="7030A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6F14351F-7146-4503-9E27-2674BBF5FC11}"/>
              </a:ext>
            </a:extLst>
          </p:cNvPr>
          <p:cNvSpPr/>
          <p:nvPr/>
        </p:nvSpPr>
        <p:spPr>
          <a:xfrm rot="16200000">
            <a:off x="8104435" y="406076"/>
            <a:ext cx="649580" cy="1479550"/>
          </a:xfrm>
          <a:prstGeom prst="downArrow">
            <a:avLst/>
          </a:prstGeom>
          <a:solidFill>
            <a:srgbClr val="7030A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1" name="Arrow: Down 20">
            <a:extLst>
              <a:ext uri="{FF2B5EF4-FFF2-40B4-BE49-F238E27FC236}">
                <a16:creationId xmlns:a16="http://schemas.microsoft.com/office/drawing/2014/main" id="{9E2B7FE5-BCB0-4E97-AE3A-50D56FE73F34}"/>
              </a:ext>
            </a:extLst>
          </p:cNvPr>
          <p:cNvSpPr/>
          <p:nvPr/>
        </p:nvSpPr>
        <p:spPr>
          <a:xfrm>
            <a:off x="10012408" y="2223139"/>
            <a:ext cx="649580" cy="1479550"/>
          </a:xfrm>
          <a:prstGeom prst="downArrow">
            <a:avLst/>
          </a:prstGeom>
          <a:solidFill>
            <a:srgbClr val="7030A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36EECC79-D01A-4ED3-B488-98BB69AE5324}"/>
              </a:ext>
            </a:extLst>
          </p:cNvPr>
          <p:cNvSpPr txBox="1"/>
          <p:nvPr/>
        </p:nvSpPr>
        <p:spPr>
          <a:xfrm>
            <a:off x="269704" y="5881818"/>
            <a:ext cx="361299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Sarah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  Lean</a:t>
            </a:r>
          </a:p>
        </p:txBody>
      </p:sp>
      <p:sp>
        <p:nvSpPr>
          <p:cNvPr id="25" name="TextBox 24">
            <a:extLst>
              <a:ext uri="{FF2B5EF4-FFF2-40B4-BE49-F238E27FC236}">
                <a16:creationId xmlns:a16="http://schemas.microsoft.com/office/drawing/2014/main" id="{525D33E8-51C7-4B1E-A247-016631A1C707}"/>
              </a:ext>
            </a:extLst>
          </p:cNvPr>
          <p:cNvSpPr txBox="1"/>
          <p:nvPr/>
        </p:nvSpPr>
        <p:spPr>
          <a:xfrm>
            <a:off x="10493298" y="6189594"/>
            <a:ext cx="25759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a:t>
            </a:r>
            <a:r>
              <a:rPr kumimoji="0" lang="en-GB" sz="2000" b="0" i="0" u="none" strike="noStrike" kern="1200" cap="none" spc="0" normalizeH="0" baseline="0" noProof="0" dirty="0" err="1">
                <a:ln>
                  <a:noFill/>
                </a:ln>
                <a:solidFill>
                  <a:prstClr val="black"/>
                </a:solidFill>
                <a:effectLst/>
                <a:uLnTx/>
                <a:uFillTx/>
                <a:latin typeface="OrangeBlossoms" panose="02000603000000000000" pitchFamily="2" charset="0"/>
                <a:ea typeface="OrangeBlossoms" panose="02000603000000000000" pitchFamily="2" charset="0"/>
                <a:cs typeface="+mn-cs"/>
              </a:rPr>
              <a:t>Techielass</a:t>
            </a:r>
            <a:endPar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1991029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F8BAA-38D4-4A74-A2C2-49B4C8447C28}"/>
              </a:ext>
            </a:extLst>
          </p:cNvPr>
          <p:cNvSpPr>
            <a:spLocks noGrp="1"/>
          </p:cNvSpPr>
          <p:nvPr>
            <p:ph type="title"/>
          </p:nvPr>
        </p:nvSpPr>
        <p:spPr>
          <a:xfrm>
            <a:off x="838200" y="2766218"/>
            <a:ext cx="10515600" cy="1325563"/>
          </a:xfrm>
        </p:spPr>
        <p:txBody>
          <a:bodyPr>
            <a:normAutofit/>
          </a:bodyPr>
          <a:lstStyle/>
          <a:p>
            <a:pPr algn="ctr"/>
            <a:r>
              <a:rPr lang="en-GB" sz="5400" b="1" dirty="0"/>
              <a:t>Still learning.</a:t>
            </a:r>
          </a:p>
        </p:txBody>
      </p:sp>
      <p:sp>
        <p:nvSpPr>
          <p:cNvPr id="3" name="TextBox 2">
            <a:extLst>
              <a:ext uri="{FF2B5EF4-FFF2-40B4-BE49-F238E27FC236}">
                <a16:creationId xmlns:a16="http://schemas.microsoft.com/office/drawing/2014/main" id="{A1CC4787-97CD-4D1F-9F6E-12B3A377FC5F}"/>
              </a:ext>
            </a:extLst>
          </p:cNvPr>
          <p:cNvSpPr txBox="1"/>
          <p:nvPr/>
        </p:nvSpPr>
        <p:spPr>
          <a:xfrm>
            <a:off x="269704" y="5881818"/>
            <a:ext cx="361299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Sarah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  Lean</a:t>
            </a:r>
          </a:p>
        </p:txBody>
      </p:sp>
      <p:sp>
        <p:nvSpPr>
          <p:cNvPr id="4" name="TextBox 3">
            <a:extLst>
              <a:ext uri="{FF2B5EF4-FFF2-40B4-BE49-F238E27FC236}">
                <a16:creationId xmlns:a16="http://schemas.microsoft.com/office/drawing/2014/main" id="{86A3B35E-B93E-4DF1-877E-4F5A2AC3FA10}"/>
              </a:ext>
            </a:extLst>
          </p:cNvPr>
          <p:cNvSpPr txBox="1"/>
          <p:nvPr/>
        </p:nvSpPr>
        <p:spPr>
          <a:xfrm>
            <a:off x="10493298" y="6189594"/>
            <a:ext cx="25759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a:t>
            </a:r>
            <a:r>
              <a:rPr kumimoji="0" lang="en-GB" sz="2000" b="0" i="0" u="none" strike="noStrike" kern="1200" cap="none" spc="0" normalizeH="0" baseline="0" noProof="0" dirty="0" err="1">
                <a:ln>
                  <a:noFill/>
                </a:ln>
                <a:solidFill>
                  <a:prstClr val="black"/>
                </a:solidFill>
                <a:effectLst/>
                <a:uLnTx/>
                <a:uFillTx/>
                <a:latin typeface="OrangeBlossoms" panose="02000603000000000000" pitchFamily="2" charset="0"/>
                <a:ea typeface="OrangeBlossoms" panose="02000603000000000000" pitchFamily="2" charset="0"/>
                <a:cs typeface="+mn-cs"/>
              </a:rPr>
              <a:t>Techielass</a:t>
            </a:r>
            <a:endPar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3001952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C436-78D7-45E0-B1CD-285CA6659CC2}"/>
              </a:ext>
            </a:extLst>
          </p:cNvPr>
          <p:cNvSpPr>
            <a:spLocks noGrp="1"/>
          </p:cNvSpPr>
          <p:nvPr>
            <p:ph type="title"/>
          </p:nvPr>
        </p:nvSpPr>
        <p:spPr>
          <a:xfrm>
            <a:off x="741947" y="336884"/>
            <a:ext cx="10515600" cy="965033"/>
          </a:xfrm>
        </p:spPr>
        <p:txBody>
          <a:bodyPr/>
          <a:lstStyle/>
          <a:p>
            <a:r>
              <a:rPr lang="en-GB" dirty="0"/>
              <a:t>Mentor &amp; Mentee</a:t>
            </a:r>
          </a:p>
        </p:txBody>
      </p:sp>
      <p:pic>
        <p:nvPicPr>
          <p:cNvPr id="3074" name="Picture 2" descr="See the source image">
            <a:extLst>
              <a:ext uri="{FF2B5EF4-FFF2-40B4-BE49-F238E27FC236}">
                <a16:creationId xmlns:a16="http://schemas.microsoft.com/office/drawing/2014/main" id="{448757D7-5029-45A4-9681-28052EFCF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8841" y="1259305"/>
            <a:ext cx="5261811" cy="52618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EDF2AC0-1888-44FC-899B-68163AD0770E}"/>
              </a:ext>
            </a:extLst>
          </p:cNvPr>
          <p:cNvSpPr txBox="1"/>
          <p:nvPr/>
        </p:nvSpPr>
        <p:spPr>
          <a:xfrm>
            <a:off x="269704" y="5881818"/>
            <a:ext cx="323723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6" name="TextBox 5">
            <a:extLst>
              <a:ext uri="{FF2B5EF4-FFF2-40B4-BE49-F238E27FC236}">
                <a16:creationId xmlns:a16="http://schemas.microsoft.com/office/drawing/2014/main" id="{9EF32E01-F6A0-4E4C-B2DE-F39E4C136A4D}"/>
              </a:ext>
            </a:extLst>
          </p:cNvPr>
          <p:cNvSpPr txBox="1"/>
          <p:nvPr/>
        </p:nvSpPr>
        <p:spPr>
          <a:xfrm>
            <a:off x="10493299" y="6189594"/>
            <a:ext cx="2308028"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413388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BCF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116E8D-7ADD-4341-B167-020EB5213038}"/>
              </a:ext>
            </a:extLst>
          </p:cNvPr>
          <p:cNvSpPr>
            <a:spLocks noGrp="1"/>
          </p:cNvSpPr>
          <p:nvPr>
            <p:ph type="title"/>
          </p:nvPr>
        </p:nvSpPr>
        <p:spPr>
          <a:xfrm>
            <a:off x="585504" y="3027362"/>
            <a:ext cx="10515600" cy="803275"/>
          </a:xfrm>
        </p:spPr>
        <p:txBody>
          <a:bodyPr>
            <a:noAutofit/>
          </a:bodyPr>
          <a:lstStyle/>
          <a:p>
            <a:pPr algn="ctr"/>
            <a:r>
              <a:rPr lang="en-GB" sz="6500" b="1">
                <a:solidFill>
                  <a:schemeClr val="bg1"/>
                </a:solidFill>
                <a:latin typeface="Segoe UI" panose="020B0502040204020203" pitchFamily="34" charset="0"/>
                <a:cs typeface="Segoe UI" panose="020B0502040204020203" pitchFamily="34" charset="0"/>
              </a:rPr>
              <a:t>Keep up to date</a:t>
            </a:r>
            <a:endParaRPr lang="en-GB" sz="65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0A486CD3-8CAF-4910-BB13-E900F2C451C1}"/>
              </a:ext>
            </a:extLst>
          </p:cNvPr>
          <p:cNvPicPr>
            <a:picLocks noChangeAspect="1"/>
          </p:cNvPicPr>
          <p:nvPr/>
        </p:nvPicPr>
        <p:blipFill>
          <a:blip r:embed="rId2"/>
          <a:stretch>
            <a:fillRect/>
          </a:stretch>
        </p:blipFill>
        <p:spPr>
          <a:xfrm>
            <a:off x="8644221" y="319241"/>
            <a:ext cx="2962275" cy="2962275"/>
          </a:xfrm>
          <a:prstGeom prst="rect">
            <a:avLst/>
          </a:prstGeom>
        </p:spPr>
      </p:pic>
      <p:sp>
        <p:nvSpPr>
          <p:cNvPr id="7" name="TextBox 6">
            <a:extLst>
              <a:ext uri="{FF2B5EF4-FFF2-40B4-BE49-F238E27FC236}">
                <a16:creationId xmlns:a16="http://schemas.microsoft.com/office/drawing/2014/main" id="{7C5DDB8B-57F7-4308-89B5-762A77890F2B}"/>
              </a:ext>
            </a:extLst>
          </p:cNvPr>
          <p:cNvSpPr txBox="1"/>
          <p:nvPr/>
        </p:nvSpPr>
        <p:spPr>
          <a:xfrm>
            <a:off x="269704" y="5881818"/>
            <a:ext cx="361299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OrangeBlossoms" panose="02000603000000000000" pitchFamily="2" charset="0"/>
                <a:ea typeface="OrangeBlossoms" panose="02000603000000000000" pitchFamily="2" charset="0"/>
                <a:cs typeface="+mn-cs"/>
              </a:rPr>
              <a:t>Sarah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OrangeBlossoms" panose="02000603000000000000" pitchFamily="2" charset="0"/>
                <a:ea typeface="OrangeBlossoms" panose="02000603000000000000" pitchFamily="2" charset="0"/>
                <a:cs typeface="+mn-cs"/>
              </a:rPr>
              <a:t>  Lean</a:t>
            </a:r>
          </a:p>
        </p:txBody>
      </p:sp>
      <p:sp>
        <p:nvSpPr>
          <p:cNvPr id="8" name="TextBox 7">
            <a:extLst>
              <a:ext uri="{FF2B5EF4-FFF2-40B4-BE49-F238E27FC236}">
                <a16:creationId xmlns:a16="http://schemas.microsoft.com/office/drawing/2014/main" id="{C466A521-D574-49F4-A9E6-3EE6226B2541}"/>
              </a:ext>
            </a:extLst>
          </p:cNvPr>
          <p:cNvSpPr txBox="1"/>
          <p:nvPr/>
        </p:nvSpPr>
        <p:spPr>
          <a:xfrm>
            <a:off x="10493298" y="6189594"/>
            <a:ext cx="25759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OrangeBlossoms" panose="02000603000000000000" pitchFamily="2" charset="0"/>
                <a:ea typeface="OrangeBlossoms" panose="02000603000000000000" pitchFamily="2" charset="0"/>
                <a:cs typeface="+mn-cs"/>
              </a:rPr>
              <a:t>@</a:t>
            </a:r>
            <a:r>
              <a:rPr kumimoji="0" lang="en-GB" sz="2000" b="0" i="0" u="none" strike="noStrike" kern="1200" cap="none" spc="0" normalizeH="0" baseline="0" noProof="0" dirty="0" err="1">
                <a:ln>
                  <a:noFill/>
                </a:ln>
                <a:solidFill>
                  <a:prstClr val="white"/>
                </a:solidFill>
                <a:effectLst/>
                <a:uLnTx/>
                <a:uFillTx/>
                <a:latin typeface="OrangeBlossoms" panose="02000603000000000000" pitchFamily="2" charset="0"/>
                <a:ea typeface="OrangeBlossoms" panose="02000603000000000000" pitchFamily="2" charset="0"/>
                <a:cs typeface="+mn-cs"/>
              </a:rPr>
              <a:t>Techielass</a:t>
            </a:r>
            <a:endParaRPr kumimoji="0" lang="en-GB" sz="2000" b="0" i="0" u="none" strike="noStrike" kern="1200" cap="none" spc="0" normalizeH="0" baseline="0" noProof="0" dirty="0">
              <a:ln>
                <a:noFill/>
              </a:ln>
              <a:solidFill>
                <a:prstClr val="white"/>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2739414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AUG Skyline">
            <a:extLst>
              <a:ext uri="{FF2B5EF4-FFF2-40B4-BE49-F238E27FC236}">
                <a16:creationId xmlns:a16="http://schemas.microsoft.com/office/drawing/2014/main" id="{B70B707B-0FFF-4327-9B5E-55B51C2DE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784" y="914400"/>
            <a:ext cx="5413097" cy="88174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ee the source image">
            <a:extLst>
              <a:ext uri="{FF2B5EF4-FFF2-40B4-BE49-F238E27FC236}">
                <a16:creationId xmlns:a16="http://schemas.microsoft.com/office/drawing/2014/main" id="{6A8D2927-FED3-4544-9750-5982990712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3689" y="532818"/>
            <a:ext cx="2993571" cy="16449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2174633-8CC0-445D-AEE3-1F029BB29121}"/>
              </a:ext>
            </a:extLst>
          </p:cNvPr>
          <p:cNvPicPr>
            <a:picLocks noChangeAspect="1"/>
          </p:cNvPicPr>
          <p:nvPr/>
        </p:nvPicPr>
        <p:blipFill>
          <a:blip r:embed="rId5"/>
          <a:stretch>
            <a:fillRect/>
          </a:stretch>
        </p:blipFill>
        <p:spPr>
          <a:xfrm>
            <a:off x="1889546" y="2339601"/>
            <a:ext cx="2993571" cy="1205499"/>
          </a:xfrm>
          <a:prstGeom prst="rect">
            <a:avLst/>
          </a:prstGeom>
        </p:spPr>
      </p:pic>
      <p:pic>
        <p:nvPicPr>
          <p:cNvPr id="7" name="Picture 6">
            <a:extLst>
              <a:ext uri="{FF2B5EF4-FFF2-40B4-BE49-F238E27FC236}">
                <a16:creationId xmlns:a16="http://schemas.microsoft.com/office/drawing/2014/main" id="{FB9415C3-42DB-453E-B0EC-221D95BF6CD1}"/>
              </a:ext>
            </a:extLst>
          </p:cNvPr>
          <p:cNvPicPr>
            <a:picLocks noChangeAspect="1"/>
          </p:cNvPicPr>
          <p:nvPr/>
        </p:nvPicPr>
        <p:blipFill>
          <a:blip r:embed="rId6"/>
          <a:stretch>
            <a:fillRect/>
          </a:stretch>
        </p:blipFill>
        <p:spPr>
          <a:xfrm>
            <a:off x="7308885" y="2119897"/>
            <a:ext cx="2158794" cy="1644905"/>
          </a:xfrm>
          <a:prstGeom prst="rect">
            <a:avLst/>
          </a:prstGeom>
        </p:spPr>
      </p:pic>
      <p:pic>
        <p:nvPicPr>
          <p:cNvPr id="6150" name="Picture 6" descr="Ladies Of Code">
            <a:extLst>
              <a:ext uri="{FF2B5EF4-FFF2-40B4-BE49-F238E27FC236}">
                <a16:creationId xmlns:a16="http://schemas.microsoft.com/office/drawing/2014/main" id="{88DDAE5A-91F3-4865-B131-0E01EA01F31C}"/>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131365" y="3775688"/>
            <a:ext cx="1950778" cy="1950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6B8EC54-5104-4E43-9436-A5BFD01343E6}"/>
              </a:ext>
            </a:extLst>
          </p:cNvPr>
          <p:cNvPicPr>
            <a:picLocks noChangeAspect="1"/>
          </p:cNvPicPr>
          <p:nvPr/>
        </p:nvPicPr>
        <p:blipFill>
          <a:blip r:embed="rId8"/>
          <a:stretch>
            <a:fillRect/>
          </a:stretch>
        </p:blipFill>
        <p:spPr>
          <a:xfrm>
            <a:off x="6843689" y="4347779"/>
            <a:ext cx="2884946" cy="1644905"/>
          </a:xfrm>
          <a:prstGeom prst="rect">
            <a:avLst/>
          </a:prstGeom>
        </p:spPr>
      </p:pic>
    </p:spTree>
    <p:extLst>
      <p:ext uri="{BB962C8B-B14F-4D97-AF65-F5344CB8AC3E}">
        <p14:creationId xmlns:p14="http://schemas.microsoft.com/office/powerpoint/2010/main" val="270775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148"/>
                                        </p:tgtEl>
                                        <p:attrNameLst>
                                          <p:attrName>style.visibility</p:attrName>
                                        </p:attrNameLst>
                                      </p:cBhvr>
                                      <p:to>
                                        <p:strVal val="visible"/>
                                      </p:to>
                                    </p:set>
                                    <p:animEffect transition="in" filter="fade">
                                      <p:cBhvr>
                                        <p:cTn id="13" dur="1000"/>
                                        <p:tgtEl>
                                          <p:spTgt spid="6148"/>
                                        </p:tgtEl>
                                      </p:cBhvr>
                                    </p:animEffect>
                                    <p:anim calcmode="lin" valueType="num">
                                      <p:cBhvr>
                                        <p:cTn id="14" dur="1000" fill="hold"/>
                                        <p:tgtEl>
                                          <p:spTgt spid="6148"/>
                                        </p:tgtEl>
                                        <p:attrNameLst>
                                          <p:attrName>ppt_x</p:attrName>
                                        </p:attrNameLst>
                                      </p:cBhvr>
                                      <p:tavLst>
                                        <p:tav tm="0">
                                          <p:val>
                                            <p:strVal val="#ppt_x"/>
                                          </p:val>
                                        </p:tav>
                                        <p:tav tm="100000">
                                          <p:val>
                                            <p:strVal val="#ppt_x"/>
                                          </p:val>
                                        </p:tav>
                                      </p:tavLst>
                                    </p:anim>
                                    <p:anim calcmode="lin" valueType="num">
                                      <p:cBhvr>
                                        <p:cTn id="15" dur="1000" fill="hold"/>
                                        <p:tgtEl>
                                          <p:spTgt spid="614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6150"/>
                                        </p:tgtEl>
                                        <p:attrNameLst>
                                          <p:attrName>style.visibility</p:attrName>
                                        </p:attrNameLst>
                                      </p:cBhvr>
                                      <p:to>
                                        <p:strVal val="visible"/>
                                      </p:to>
                                    </p:set>
                                    <p:animEffect transition="in" filter="fade">
                                      <p:cBhvr>
                                        <p:cTn id="31" dur="1000"/>
                                        <p:tgtEl>
                                          <p:spTgt spid="6150"/>
                                        </p:tgtEl>
                                      </p:cBhvr>
                                    </p:animEffect>
                                    <p:anim calcmode="lin" valueType="num">
                                      <p:cBhvr>
                                        <p:cTn id="32" dur="1000" fill="hold"/>
                                        <p:tgtEl>
                                          <p:spTgt spid="6150"/>
                                        </p:tgtEl>
                                        <p:attrNameLst>
                                          <p:attrName>ppt_x</p:attrName>
                                        </p:attrNameLst>
                                      </p:cBhvr>
                                      <p:tavLst>
                                        <p:tav tm="0">
                                          <p:val>
                                            <p:strVal val="#ppt_x"/>
                                          </p:val>
                                        </p:tav>
                                        <p:tav tm="100000">
                                          <p:val>
                                            <p:strVal val="#ppt_x"/>
                                          </p:val>
                                        </p:tav>
                                      </p:tavLst>
                                    </p:anim>
                                    <p:anim calcmode="lin" valueType="num">
                                      <p:cBhvr>
                                        <p:cTn id="33" dur="1000" fill="hold"/>
                                        <p:tgtEl>
                                          <p:spTgt spid="6150"/>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195A64-2E18-42D2-8ABF-2879089BA4CC}"/>
              </a:ext>
            </a:extLst>
          </p:cNvPr>
          <p:cNvSpPr/>
          <p:nvPr/>
        </p:nvSpPr>
        <p:spPr>
          <a:xfrm>
            <a:off x="774878" y="1650419"/>
            <a:ext cx="10539211" cy="4031873"/>
          </a:xfrm>
          <a:prstGeom prst="rect">
            <a:avLst/>
          </a:prstGeom>
        </p:spPr>
        <p:txBody>
          <a:bodyPr wrap="square">
            <a:spAutoFit/>
          </a:bodyPr>
          <a:lstStyle/>
          <a:p>
            <a:pPr marL="285750" indent="-285750">
              <a:buFont typeface="Arial" panose="020B0604020202020204" pitchFamily="34" charset="0"/>
              <a:buChar char="•"/>
            </a:pPr>
            <a:r>
              <a:rPr lang="en-GB" sz="2800" dirty="0"/>
              <a:t>IT Help Desk Operator</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Service Desk Analyst</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Systems Support Analyst</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IT Technical Support</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6 years</a:t>
            </a:r>
          </a:p>
        </p:txBody>
      </p:sp>
      <p:sp>
        <p:nvSpPr>
          <p:cNvPr id="5" name="TextBox 4">
            <a:extLst>
              <a:ext uri="{FF2B5EF4-FFF2-40B4-BE49-F238E27FC236}">
                <a16:creationId xmlns:a16="http://schemas.microsoft.com/office/drawing/2014/main" id="{471E0464-5D1E-4316-BE6F-61E0BDBEE01E}"/>
              </a:ext>
            </a:extLst>
          </p:cNvPr>
          <p:cNvSpPr txBox="1"/>
          <p:nvPr/>
        </p:nvSpPr>
        <p:spPr>
          <a:xfrm>
            <a:off x="386366" y="276896"/>
            <a:ext cx="11442879" cy="923330"/>
          </a:xfrm>
          <a:prstGeom prst="rect">
            <a:avLst/>
          </a:prstGeom>
          <a:noFill/>
        </p:spPr>
        <p:txBody>
          <a:bodyPr wrap="square" rtlCol="0">
            <a:spAutoFit/>
          </a:bodyPr>
          <a:lstStyle/>
          <a:p>
            <a:r>
              <a:rPr lang="en-GB" sz="5400" dirty="0"/>
              <a:t>1</a:t>
            </a:r>
            <a:r>
              <a:rPr lang="en-GB" sz="5400" baseline="30000" dirty="0"/>
              <a:t>st</a:t>
            </a:r>
            <a:r>
              <a:rPr lang="en-GB" sz="5400" dirty="0"/>
              <a:t>/2</a:t>
            </a:r>
            <a:r>
              <a:rPr lang="en-GB" sz="5400" baseline="30000" dirty="0"/>
              <a:t>nd</a:t>
            </a:r>
            <a:r>
              <a:rPr lang="en-GB" sz="5400" dirty="0"/>
              <a:t> Level</a:t>
            </a:r>
          </a:p>
        </p:txBody>
      </p:sp>
      <p:sp>
        <p:nvSpPr>
          <p:cNvPr id="6" name="TextBox 5">
            <a:extLst>
              <a:ext uri="{FF2B5EF4-FFF2-40B4-BE49-F238E27FC236}">
                <a16:creationId xmlns:a16="http://schemas.microsoft.com/office/drawing/2014/main" id="{693BABA9-E657-4AD2-BF51-652EF1AFD377}"/>
              </a:ext>
            </a:extLst>
          </p:cNvPr>
          <p:cNvSpPr txBox="1"/>
          <p:nvPr/>
        </p:nvSpPr>
        <p:spPr>
          <a:xfrm>
            <a:off x="269704" y="5881818"/>
            <a:ext cx="361299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7" name="TextBox 6">
            <a:extLst>
              <a:ext uri="{FF2B5EF4-FFF2-40B4-BE49-F238E27FC236}">
                <a16:creationId xmlns:a16="http://schemas.microsoft.com/office/drawing/2014/main" id="{73EF5972-767C-450B-A7F1-205F3DB55139}"/>
              </a:ext>
            </a:extLst>
          </p:cNvPr>
          <p:cNvSpPr txBox="1"/>
          <p:nvPr/>
        </p:nvSpPr>
        <p:spPr>
          <a:xfrm>
            <a:off x="10493298" y="6189594"/>
            <a:ext cx="2575931"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785881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2000"/>
                                        <p:tgtEl>
                                          <p:spTgt spid="4">
                                            <p:txEl>
                                              <p:pRg st="0" end="0"/>
                                            </p:txEl>
                                          </p:spTgt>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circle(in)">
                                      <p:cBhvr>
                                        <p:cTn id="11" dur="2000"/>
                                        <p:tgtEl>
                                          <p:spTgt spid="4">
                                            <p:txEl>
                                              <p:pRg st="2" end="2"/>
                                            </p:txEl>
                                          </p:spTgt>
                                        </p:tgtEl>
                                      </p:cBhvr>
                                    </p:animEffect>
                                  </p:childTnLst>
                                </p:cTn>
                              </p:par>
                            </p:childTnLst>
                          </p:cTn>
                        </p:par>
                        <p:par>
                          <p:cTn id="12" fill="hold">
                            <p:stCondLst>
                              <p:cond delay="4000"/>
                            </p:stCondLst>
                            <p:childTnLst>
                              <p:par>
                                <p:cTn id="13" presetID="6" presetClass="entr" presetSubtype="16" fill="hold"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circle(in)">
                                      <p:cBhvr>
                                        <p:cTn id="15" dur="2000"/>
                                        <p:tgtEl>
                                          <p:spTgt spid="4">
                                            <p:txEl>
                                              <p:pRg st="4" end="4"/>
                                            </p:txEl>
                                          </p:spTgt>
                                        </p:tgtEl>
                                      </p:cBhvr>
                                    </p:animEffect>
                                  </p:childTnLst>
                                </p:cTn>
                              </p:par>
                            </p:childTnLst>
                          </p:cTn>
                        </p:par>
                        <p:par>
                          <p:cTn id="16" fill="hold">
                            <p:stCondLst>
                              <p:cond delay="6000"/>
                            </p:stCondLst>
                            <p:childTnLst>
                              <p:par>
                                <p:cTn id="17" presetID="6" presetClass="entr" presetSubtype="16" fill="hold" nodeType="after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circle(in)">
                                      <p:cBhvr>
                                        <p:cTn id="19" dur="2000"/>
                                        <p:tgtEl>
                                          <p:spTgt spid="4">
                                            <p:txEl>
                                              <p:pRg st="6" end="6"/>
                                            </p:txEl>
                                          </p:spTgt>
                                        </p:tgtEl>
                                      </p:cBhvr>
                                    </p:animEffect>
                                  </p:childTnLst>
                                </p:cTn>
                              </p:par>
                            </p:childTnLst>
                          </p:cTn>
                        </p:par>
                        <p:par>
                          <p:cTn id="20" fill="hold">
                            <p:stCondLst>
                              <p:cond delay="8000"/>
                            </p:stCondLst>
                            <p:childTnLst>
                              <p:par>
                                <p:cTn id="21" presetID="6" presetClass="entr" presetSubtype="16" fill="hold" nodeType="after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animEffect transition="in" filter="circle(in)">
                                      <p:cBhvr>
                                        <p:cTn id="23" dur="20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twitter">
            <a:extLst>
              <a:ext uri="{FF2B5EF4-FFF2-40B4-BE49-F238E27FC236}">
                <a16:creationId xmlns:a16="http://schemas.microsoft.com/office/drawing/2014/main" id="{E2EED812-9213-46DF-9613-734F00DCB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4994" y="1854625"/>
            <a:ext cx="4485106" cy="27949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1E4D01-AC0A-46DF-8EFC-0F24215A0FA8}"/>
              </a:ext>
            </a:extLst>
          </p:cNvPr>
          <p:cNvSpPr txBox="1"/>
          <p:nvPr/>
        </p:nvSpPr>
        <p:spPr>
          <a:xfrm>
            <a:off x="813707" y="1368879"/>
            <a:ext cx="4791756" cy="39703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Calibri Light (Headings)"/>
                <a:ea typeface="+mn-ea"/>
                <a:cs typeface="+mn-cs"/>
              </a:rPr>
              <a:t>#</a:t>
            </a:r>
            <a:r>
              <a:rPr kumimoji="0" lang="en-GB" sz="2800" b="1" i="0" u="none" strike="noStrike" kern="1200" cap="none" spc="0" normalizeH="0" baseline="0" noProof="0" dirty="0" err="1">
                <a:ln>
                  <a:noFill/>
                </a:ln>
                <a:solidFill>
                  <a:prstClr val="black"/>
                </a:solidFill>
                <a:effectLst/>
                <a:uLnTx/>
                <a:uFillTx/>
                <a:latin typeface="Calibri Light (Headings)"/>
                <a:ea typeface="+mn-ea"/>
                <a:cs typeface="+mn-cs"/>
              </a:rPr>
              <a:t>azurefamily</a:t>
            </a:r>
            <a:endParaRPr kumimoji="0" lang="en-GB" sz="2800" b="1" i="0" u="none" strike="noStrike" kern="1200" cap="none" spc="0" normalizeH="0" baseline="0" noProof="0" dirty="0">
              <a:ln>
                <a:noFill/>
              </a:ln>
              <a:solidFill>
                <a:prstClr val="black"/>
              </a:solidFill>
              <a:effectLst/>
              <a:uLnTx/>
              <a:uFillTx/>
              <a:latin typeface="Calibri Light (Heading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800" b="1" i="0" u="none" strike="noStrike" kern="1200" cap="none" spc="0" normalizeH="0" baseline="0" noProof="0" dirty="0">
              <a:ln>
                <a:noFill/>
              </a:ln>
              <a:solidFill>
                <a:prstClr val="black"/>
              </a:solidFill>
              <a:effectLst/>
              <a:uLnTx/>
              <a:uFillTx/>
              <a:latin typeface="Calibri Light (Heading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Calibri Light (Headings)"/>
                <a:ea typeface="+mn-ea"/>
                <a:cs typeface="+mn-cs"/>
              </a:rPr>
              <a:t>#</a:t>
            </a:r>
            <a:r>
              <a:rPr kumimoji="0" lang="en-GB" sz="2800" b="1" i="0" u="none" strike="noStrike" kern="1200" cap="none" spc="0" normalizeH="0" baseline="0" noProof="0" dirty="0" err="1">
                <a:ln>
                  <a:noFill/>
                </a:ln>
                <a:solidFill>
                  <a:prstClr val="black"/>
                </a:solidFill>
                <a:effectLst/>
                <a:uLnTx/>
                <a:uFillTx/>
                <a:latin typeface="Calibri Light (Headings)"/>
                <a:ea typeface="+mn-ea"/>
                <a:cs typeface="+mn-cs"/>
              </a:rPr>
              <a:t>sqlfamily</a:t>
            </a:r>
            <a:endParaRPr kumimoji="0" lang="en-GB" sz="2800" b="1" i="0" u="none" strike="noStrike" kern="1200" cap="none" spc="0" normalizeH="0" baseline="0" noProof="0" dirty="0">
              <a:ln>
                <a:noFill/>
              </a:ln>
              <a:solidFill>
                <a:prstClr val="black"/>
              </a:solidFill>
              <a:effectLst/>
              <a:uLnTx/>
              <a:uFillTx/>
              <a:latin typeface="Calibri Light (Heading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800" b="1" i="0" u="none" strike="noStrike" kern="1200" cap="none" spc="0" normalizeH="0" baseline="0" noProof="0" dirty="0">
              <a:ln>
                <a:noFill/>
              </a:ln>
              <a:solidFill>
                <a:prstClr val="black"/>
              </a:solidFill>
              <a:effectLst/>
              <a:uLnTx/>
              <a:uFillTx/>
              <a:latin typeface="Calibri Light (Heading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Calibri Light (Headings)"/>
                <a:ea typeface="+mn-ea"/>
                <a:cs typeface="+mn-cs"/>
              </a:rPr>
              <a:t>#</a:t>
            </a:r>
            <a:r>
              <a:rPr kumimoji="0" lang="en-GB" sz="2800" b="1" i="0" u="none" strike="noStrike" kern="1200" cap="none" spc="0" normalizeH="0" baseline="0" noProof="0" dirty="0" err="1">
                <a:ln>
                  <a:noFill/>
                </a:ln>
                <a:solidFill>
                  <a:prstClr val="black"/>
                </a:solidFill>
                <a:effectLst/>
                <a:uLnTx/>
                <a:uFillTx/>
                <a:latin typeface="Calibri Light (Headings)"/>
                <a:ea typeface="+mn-ea"/>
                <a:cs typeface="+mn-cs"/>
              </a:rPr>
              <a:t>mvpbuzz</a:t>
            </a:r>
            <a:endParaRPr kumimoji="0" lang="en-GB" sz="2800" b="1" i="0" u="none" strike="noStrike" kern="1200" cap="none" spc="0" normalizeH="0" baseline="0" noProof="0" dirty="0">
              <a:ln>
                <a:noFill/>
              </a:ln>
              <a:solidFill>
                <a:prstClr val="black"/>
              </a:solidFill>
              <a:effectLst/>
              <a:uLnTx/>
              <a:uFillTx/>
              <a:latin typeface="Calibri Light (Heading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800" b="1" i="0" u="none" strike="noStrike" kern="1200" cap="none" spc="0" normalizeH="0" baseline="0" noProof="0" dirty="0">
              <a:ln>
                <a:noFill/>
              </a:ln>
              <a:solidFill>
                <a:prstClr val="black"/>
              </a:solidFill>
              <a:effectLst/>
              <a:uLnTx/>
              <a:uFillTx/>
              <a:latin typeface="Calibri Light (Heading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Calibri Light (Headings)"/>
                <a:ea typeface="+mn-ea"/>
                <a:cs typeface="+mn-cs"/>
              </a:rPr>
              <a:t>#</a:t>
            </a:r>
            <a:r>
              <a:rPr kumimoji="0" lang="en-GB" sz="2800" b="1" i="0" u="none" strike="noStrike" kern="1200" cap="none" spc="0" normalizeH="0" baseline="0" noProof="0" dirty="0" err="1">
                <a:ln>
                  <a:noFill/>
                </a:ln>
                <a:solidFill>
                  <a:prstClr val="black"/>
                </a:solidFill>
                <a:effectLst/>
                <a:uLnTx/>
                <a:uFillTx/>
                <a:latin typeface="Calibri Light (Headings)"/>
                <a:ea typeface="+mn-ea"/>
                <a:cs typeface="+mn-cs"/>
              </a:rPr>
              <a:t>azops</a:t>
            </a:r>
            <a:endParaRPr kumimoji="0" lang="en-GB" sz="2800" b="1" i="0" u="none" strike="noStrike" kern="1200" cap="none" spc="0" normalizeH="0" baseline="0" noProof="0" dirty="0">
              <a:ln>
                <a:noFill/>
              </a:ln>
              <a:solidFill>
                <a:prstClr val="black"/>
              </a:solidFill>
              <a:effectLst/>
              <a:uLnTx/>
              <a:uFillTx/>
              <a:latin typeface="Calibri Light (Heading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800" b="1" i="0" u="none" strike="noStrike" kern="1200" cap="none" spc="0" normalizeH="0" baseline="0" noProof="0" dirty="0">
              <a:ln>
                <a:noFill/>
              </a:ln>
              <a:solidFill>
                <a:prstClr val="black"/>
              </a:solidFill>
              <a:effectLst/>
              <a:uLnTx/>
              <a:uFillTx/>
              <a:latin typeface="Calibri Light (Heading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Calibri Light (Headings)"/>
                <a:ea typeface="+mn-ea"/>
                <a:cs typeface="+mn-cs"/>
              </a:rPr>
              <a:t>#</a:t>
            </a:r>
            <a:r>
              <a:rPr kumimoji="0" lang="en-GB" sz="2800" b="1" i="0" u="none" strike="noStrike" kern="1200" cap="none" spc="0" normalizeH="0" baseline="0" noProof="0" dirty="0" err="1">
                <a:ln>
                  <a:noFill/>
                </a:ln>
                <a:solidFill>
                  <a:prstClr val="black"/>
                </a:solidFill>
                <a:effectLst/>
                <a:uLnTx/>
                <a:uFillTx/>
                <a:latin typeface="Calibri Light (Headings)"/>
                <a:ea typeface="+mn-ea"/>
                <a:cs typeface="+mn-cs"/>
              </a:rPr>
              <a:t>itops</a:t>
            </a:r>
            <a:endParaRPr kumimoji="0" lang="en-GB" sz="2800" b="1" i="0" u="none" strike="noStrike" kern="1200" cap="none" spc="0" normalizeH="0" baseline="0" noProof="0" dirty="0">
              <a:ln>
                <a:noFill/>
              </a:ln>
              <a:solidFill>
                <a:prstClr val="black"/>
              </a:solidFill>
              <a:effectLst/>
              <a:uLnTx/>
              <a:uFillTx/>
              <a:latin typeface="Calibri Light (Headings)"/>
              <a:ea typeface="+mn-ea"/>
              <a:cs typeface="+mn-cs"/>
            </a:endParaRPr>
          </a:p>
        </p:txBody>
      </p:sp>
    </p:spTree>
    <p:extLst>
      <p:ext uri="{BB962C8B-B14F-4D97-AF65-F5344CB8AC3E}">
        <p14:creationId xmlns:p14="http://schemas.microsoft.com/office/powerpoint/2010/main" val="1068060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3906F83-06BE-B146-86AC-38AAE14482B2}"/>
              </a:ext>
            </a:extLst>
          </p:cNvPr>
          <p:cNvSpPr>
            <a:spLocks noGrp="1"/>
          </p:cNvSpPr>
          <p:nvPr>
            <p:ph type="body" sz="quarter" idx="4294967295"/>
          </p:nvPr>
        </p:nvSpPr>
        <p:spPr>
          <a:xfrm>
            <a:off x="293688" y="373807"/>
            <a:ext cx="11604625" cy="553998"/>
          </a:xfrm>
          <a:prstGeom prst="rect">
            <a:avLst/>
          </a:prstGeom>
        </p:spPr>
        <p:txBody>
          <a:bodyPr/>
          <a:lstStyle/>
          <a:p>
            <a:pPr marL="0" indent="0" algn="ctr">
              <a:buNone/>
            </a:pPr>
            <a:r>
              <a:rPr lang="en-US" sz="3600" spc="-50">
                <a:ln w="3175">
                  <a:noFill/>
                </a:ln>
                <a:gradFill>
                  <a:gsLst>
                    <a:gs pos="1250">
                      <a:schemeClr val="tx1"/>
                    </a:gs>
                    <a:gs pos="100000">
                      <a:schemeClr val="tx1"/>
                    </a:gs>
                  </a:gsLst>
                  <a:lin ang="5400000" scaled="0"/>
                </a:gradFill>
                <a:latin typeface="Segoe UI Semibold (Headings)"/>
                <a:cs typeface="Segoe UI Semibold" panose="020B0702040204020203" pitchFamily="34" charset="0"/>
              </a:rPr>
              <a:t>Microsoft Learn</a:t>
            </a:r>
          </a:p>
        </p:txBody>
      </p:sp>
      <p:sp>
        <p:nvSpPr>
          <p:cNvPr id="3" name="TextBox 2">
            <a:extLst>
              <a:ext uri="{FF2B5EF4-FFF2-40B4-BE49-F238E27FC236}">
                <a16:creationId xmlns:a16="http://schemas.microsoft.com/office/drawing/2014/main" id="{CBA0AD35-6E6E-6E45-9C38-F57F9223F96B}"/>
              </a:ext>
            </a:extLst>
          </p:cNvPr>
          <p:cNvSpPr txBox="1"/>
          <p:nvPr/>
        </p:nvSpPr>
        <p:spPr>
          <a:xfrm>
            <a:off x="681704" y="2656102"/>
            <a:ext cx="2337371" cy="338554"/>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Step-by-Step Learning</a:t>
            </a:r>
          </a:p>
        </p:txBody>
      </p:sp>
      <p:sp>
        <p:nvSpPr>
          <p:cNvPr id="7" name="TextBox 6">
            <a:extLst>
              <a:ext uri="{FF2B5EF4-FFF2-40B4-BE49-F238E27FC236}">
                <a16:creationId xmlns:a16="http://schemas.microsoft.com/office/drawing/2014/main" id="{7AC565FA-9BCF-1E40-9845-85B69B32C320}"/>
              </a:ext>
            </a:extLst>
          </p:cNvPr>
          <p:cNvSpPr txBox="1"/>
          <p:nvPr/>
        </p:nvSpPr>
        <p:spPr>
          <a:xfrm>
            <a:off x="4428507" y="2656102"/>
            <a:ext cx="3414076" cy="338554"/>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Gamification &amp; Achievements</a:t>
            </a:r>
          </a:p>
        </p:txBody>
      </p:sp>
      <p:sp>
        <p:nvSpPr>
          <p:cNvPr id="9" name="TextBox 8">
            <a:extLst>
              <a:ext uri="{FF2B5EF4-FFF2-40B4-BE49-F238E27FC236}">
                <a16:creationId xmlns:a16="http://schemas.microsoft.com/office/drawing/2014/main" id="{54E2A916-6BA0-B845-AAE2-6A71AE73855E}"/>
              </a:ext>
            </a:extLst>
          </p:cNvPr>
          <p:cNvSpPr txBox="1"/>
          <p:nvPr/>
        </p:nvSpPr>
        <p:spPr>
          <a:xfrm>
            <a:off x="8321264" y="2656102"/>
            <a:ext cx="2221890" cy="338554"/>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Friction-Free Learning</a:t>
            </a:r>
          </a:p>
        </p:txBody>
      </p:sp>
      <p:sp>
        <p:nvSpPr>
          <p:cNvPr id="11" name="TextBox 10">
            <a:extLst>
              <a:ext uri="{FF2B5EF4-FFF2-40B4-BE49-F238E27FC236}">
                <a16:creationId xmlns:a16="http://schemas.microsoft.com/office/drawing/2014/main" id="{1B3EB210-5438-E048-A0C2-CE7897A17E14}"/>
              </a:ext>
            </a:extLst>
          </p:cNvPr>
          <p:cNvSpPr txBox="1"/>
          <p:nvPr/>
        </p:nvSpPr>
        <p:spPr>
          <a:xfrm>
            <a:off x="8318474" y="3087078"/>
            <a:ext cx="3229247" cy="1877437"/>
          </a:xfrm>
          <a:prstGeom prst="rect">
            <a:avLst/>
          </a:prstGeom>
        </p:spPr>
        <p:txBody>
          <a:bodyPr wrap="square"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All learning content is free </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Content available in the spoken language and programming language of my choice</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No-install, browser-based Interactive coding/scripting environments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All scripts and code samples available for download</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1C08B2D3-647E-E847-B5E0-F4161BC8425B}"/>
              </a:ext>
            </a:extLst>
          </p:cNvPr>
          <p:cNvSpPr txBox="1"/>
          <p:nvPr/>
        </p:nvSpPr>
        <p:spPr>
          <a:xfrm>
            <a:off x="680652" y="3087078"/>
            <a:ext cx="3469699" cy="1169551"/>
          </a:xfrm>
          <a:prstGeom prst="rect">
            <a:avLst/>
          </a:prstGeom>
        </p:spPr>
        <p:txBody>
          <a:bodyPr wrap="square"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Guided microlearning by product/service, difficulty, job role, </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etc</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Videos, tutorials, and hands-on learning</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Role-based learning paths to prepare for certification</a:t>
            </a:r>
          </a:p>
        </p:txBody>
      </p:sp>
      <p:sp>
        <p:nvSpPr>
          <p:cNvPr id="14" name="TextBox 13">
            <a:extLst>
              <a:ext uri="{FF2B5EF4-FFF2-40B4-BE49-F238E27FC236}">
                <a16:creationId xmlns:a16="http://schemas.microsoft.com/office/drawing/2014/main" id="{1C09A405-88A6-0E4E-9DED-B1C1425C8571}"/>
              </a:ext>
            </a:extLst>
          </p:cNvPr>
          <p:cNvSpPr txBox="1"/>
          <p:nvPr/>
        </p:nvSpPr>
        <p:spPr>
          <a:xfrm>
            <a:off x="4417893" y="3087078"/>
            <a:ext cx="3200380" cy="1508105"/>
          </a:xfrm>
          <a:prstGeom prst="rect">
            <a:avLst/>
          </a:prstGeom>
        </p:spPr>
        <p:txBody>
          <a:bodyPr wrap="square"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Unlock achievements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Task-based achievements to reward your hands-on skills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Customizable user profile</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cxnSp>
        <p:nvCxnSpPr>
          <p:cNvPr id="20" name="Straight Connector 19">
            <a:extLst>
              <a:ext uri="{FF2B5EF4-FFF2-40B4-BE49-F238E27FC236}">
                <a16:creationId xmlns:a16="http://schemas.microsoft.com/office/drawing/2014/main" id="{64E6BDF3-92BF-4E67-AD6F-15770C1926E5}"/>
              </a:ext>
            </a:extLst>
          </p:cNvPr>
          <p:cNvCxnSpPr>
            <a:cxnSpLocks/>
          </p:cNvCxnSpPr>
          <p:nvPr/>
        </p:nvCxnSpPr>
        <p:spPr>
          <a:xfrm>
            <a:off x="773690" y="4435585"/>
            <a:ext cx="283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025F04-8F54-4BFF-9336-BDB330877139}"/>
              </a:ext>
            </a:extLst>
          </p:cNvPr>
          <p:cNvCxnSpPr>
            <a:cxnSpLocks/>
          </p:cNvCxnSpPr>
          <p:nvPr/>
        </p:nvCxnSpPr>
        <p:spPr>
          <a:xfrm>
            <a:off x="8398994" y="5254026"/>
            <a:ext cx="303976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03EF289-5A90-4000-9289-E47229647F52}"/>
              </a:ext>
            </a:extLst>
          </p:cNvPr>
          <p:cNvCxnSpPr>
            <a:cxnSpLocks/>
          </p:cNvCxnSpPr>
          <p:nvPr/>
        </p:nvCxnSpPr>
        <p:spPr>
          <a:xfrm>
            <a:off x="4502935" y="4233545"/>
            <a:ext cx="28392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07945C5-7441-4944-8CDB-AE367F1234F1}"/>
              </a:ext>
            </a:extLst>
          </p:cNvPr>
          <p:cNvPicPr>
            <a:picLocks noChangeAspect="1"/>
          </p:cNvPicPr>
          <p:nvPr/>
        </p:nvPicPr>
        <p:blipFill>
          <a:blip r:embed="rId3"/>
          <a:stretch>
            <a:fillRect/>
          </a:stretch>
        </p:blipFill>
        <p:spPr>
          <a:xfrm>
            <a:off x="5094953" y="1588635"/>
            <a:ext cx="1333500" cy="942975"/>
          </a:xfrm>
          <a:prstGeom prst="rect">
            <a:avLst/>
          </a:prstGeom>
          <a:effectLst>
            <a:softEdge rad="31750"/>
          </a:effectLst>
        </p:spPr>
      </p:pic>
      <p:pic>
        <p:nvPicPr>
          <p:cNvPr id="10" name="Picture 9">
            <a:extLst>
              <a:ext uri="{FF2B5EF4-FFF2-40B4-BE49-F238E27FC236}">
                <a16:creationId xmlns:a16="http://schemas.microsoft.com/office/drawing/2014/main" id="{9035EAF0-EA83-4D0A-A631-8D7F0D919773}"/>
              </a:ext>
            </a:extLst>
          </p:cNvPr>
          <p:cNvPicPr>
            <a:picLocks noChangeAspect="1"/>
          </p:cNvPicPr>
          <p:nvPr/>
        </p:nvPicPr>
        <p:blipFill>
          <a:blip r:embed="rId4"/>
          <a:stretch>
            <a:fillRect/>
          </a:stretch>
        </p:blipFill>
        <p:spPr>
          <a:xfrm>
            <a:off x="1283022" y="1662484"/>
            <a:ext cx="1257300" cy="438150"/>
          </a:xfrm>
          <a:prstGeom prst="rect">
            <a:avLst/>
          </a:prstGeom>
        </p:spPr>
      </p:pic>
      <p:pic>
        <p:nvPicPr>
          <p:cNvPr id="15" name="Picture 14">
            <a:extLst>
              <a:ext uri="{FF2B5EF4-FFF2-40B4-BE49-F238E27FC236}">
                <a16:creationId xmlns:a16="http://schemas.microsoft.com/office/drawing/2014/main" id="{182C415D-CE5B-465A-A8EC-4F789F7C71C6}"/>
              </a:ext>
            </a:extLst>
          </p:cNvPr>
          <p:cNvPicPr>
            <a:picLocks noChangeAspect="1"/>
          </p:cNvPicPr>
          <p:nvPr/>
        </p:nvPicPr>
        <p:blipFill>
          <a:blip r:embed="rId5"/>
          <a:stretch>
            <a:fillRect/>
          </a:stretch>
        </p:blipFill>
        <p:spPr>
          <a:xfrm>
            <a:off x="680652" y="2193570"/>
            <a:ext cx="2505075" cy="361950"/>
          </a:xfrm>
          <a:prstGeom prst="rect">
            <a:avLst/>
          </a:prstGeom>
          <a:effectLst>
            <a:softEdge rad="31750"/>
          </a:effectLst>
        </p:spPr>
      </p:pic>
      <p:pic>
        <p:nvPicPr>
          <p:cNvPr id="19" name="Picture 18">
            <a:extLst>
              <a:ext uri="{FF2B5EF4-FFF2-40B4-BE49-F238E27FC236}">
                <a16:creationId xmlns:a16="http://schemas.microsoft.com/office/drawing/2014/main" id="{B7048BA1-0C27-49AB-B4E3-388532C028B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006275" y="1540461"/>
            <a:ext cx="1066800" cy="1076325"/>
          </a:xfrm>
          <a:prstGeom prst="rect">
            <a:avLst/>
          </a:prstGeom>
        </p:spPr>
      </p:pic>
      <p:grpSp>
        <p:nvGrpSpPr>
          <p:cNvPr id="27" name="Group 26">
            <a:extLst>
              <a:ext uri="{FF2B5EF4-FFF2-40B4-BE49-F238E27FC236}">
                <a16:creationId xmlns:a16="http://schemas.microsoft.com/office/drawing/2014/main" id="{BF9658C5-B42D-4EFD-B2D8-F1960D5B6EA7}"/>
              </a:ext>
            </a:extLst>
          </p:cNvPr>
          <p:cNvGrpSpPr/>
          <p:nvPr/>
        </p:nvGrpSpPr>
        <p:grpSpPr>
          <a:xfrm>
            <a:off x="1073888" y="5052799"/>
            <a:ext cx="6542879" cy="1869111"/>
            <a:chOff x="1073888" y="5052799"/>
            <a:chExt cx="6542879" cy="1869111"/>
          </a:xfrm>
        </p:grpSpPr>
        <p:pic>
          <p:nvPicPr>
            <p:cNvPr id="23" name="Picture 22">
              <a:extLst>
                <a:ext uri="{FF2B5EF4-FFF2-40B4-BE49-F238E27FC236}">
                  <a16:creationId xmlns:a16="http://schemas.microsoft.com/office/drawing/2014/main" id="{D9CBB859-AD11-473D-A3E8-7FE864138E66}"/>
                </a:ext>
              </a:extLst>
            </p:cNvPr>
            <p:cNvPicPr>
              <a:picLocks noChangeAspect="1"/>
            </p:cNvPicPr>
            <p:nvPr/>
          </p:nvPicPr>
          <p:blipFill rotWithShape="1">
            <a:blip r:embed="rId7"/>
            <a:srcRect l="36027" t="55487" r="45767" b="14765"/>
            <a:stretch/>
          </p:blipFill>
          <p:spPr>
            <a:xfrm>
              <a:off x="5481492" y="5079032"/>
              <a:ext cx="968937" cy="876367"/>
            </a:xfrm>
            <a:prstGeom prst="rect">
              <a:avLst/>
            </a:prstGeom>
          </p:spPr>
        </p:pic>
        <p:pic>
          <p:nvPicPr>
            <p:cNvPr id="24" name="Picture 23">
              <a:extLst>
                <a:ext uri="{FF2B5EF4-FFF2-40B4-BE49-F238E27FC236}">
                  <a16:creationId xmlns:a16="http://schemas.microsoft.com/office/drawing/2014/main" id="{EF7BE4D6-9625-490E-8E80-64EA00EBC952}"/>
                </a:ext>
              </a:extLst>
            </p:cNvPr>
            <p:cNvPicPr>
              <a:picLocks noChangeAspect="1"/>
            </p:cNvPicPr>
            <p:nvPr/>
          </p:nvPicPr>
          <p:blipFill rotWithShape="1">
            <a:blip r:embed="rId7"/>
            <a:srcRect l="9724" t="63524" r="79959" b="17949"/>
            <a:stretch/>
          </p:blipFill>
          <p:spPr>
            <a:xfrm>
              <a:off x="6116179" y="6003861"/>
              <a:ext cx="549079" cy="545795"/>
            </a:xfrm>
            <a:prstGeom prst="rect">
              <a:avLst/>
            </a:prstGeom>
          </p:spPr>
        </p:pic>
        <p:pic>
          <p:nvPicPr>
            <p:cNvPr id="25" name="Picture 24">
              <a:extLst>
                <a:ext uri="{FF2B5EF4-FFF2-40B4-BE49-F238E27FC236}">
                  <a16:creationId xmlns:a16="http://schemas.microsoft.com/office/drawing/2014/main" id="{7511E12E-B820-4E80-A7BE-29BD237AD706}"/>
                </a:ext>
              </a:extLst>
            </p:cNvPr>
            <p:cNvPicPr>
              <a:picLocks noChangeAspect="1"/>
            </p:cNvPicPr>
            <p:nvPr/>
          </p:nvPicPr>
          <p:blipFill rotWithShape="1">
            <a:blip r:embed="rId7"/>
            <a:srcRect l="81192" t="59719" r="930" b="10705"/>
            <a:stretch/>
          </p:blipFill>
          <p:spPr>
            <a:xfrm>
              <a:off x="6665258" y="5393551"/>
              <a:ext cx="951509" cy="871319"/>
            </a:xfrm>
            <a:prstGeom prst="rect">
              <a:avLst/>
            </a:prstGeom>
          </p:spPr>
        </p:pic>
        <p:pic>
          <p:nvPicPr>
            <p:cNvPr id="26" name="Picture 25">
              <a:extLst>
                <a:ext uri="{FF2B5EF4-FFF2-40B4-BE49-F238E27FC236}">
                  <a16:creationId xmlns:a16="http://schemas.microsoft.com/office/drawing/2014/main" id="{16F5032C-3D20-4502-98FC-57175ED1B76D}"/>
                </a:ext>
              </a:extLst>
            </p:cNvPr>
            <p:cNvPicPr>
              <a:picLocks noChangeAspect="1"/>
            </p:cNvPicPr>
            <p:nvPr/>
          </p:nvPicPr>
          <p:blipFill rotWithShape="1">
            <a:blip r:embed="rId7"/>
            <a:srcRect l="70410" t="61956" r="20785" b="19517"/>
            <a:stretch/>
          </p:blipFill>
          <p:spPr>
            <a:xfrm>
              <a:off x="6789183" y="6376114"/>
              <a:ext cx="468617" cy="545796"/>
            </a:xfrm>
            <a:prstGeom prst="rect">
              <a:avLst/>
            </a:prstGeom>
          </p:spPr>
        </p:pic>
        <p:pic>
          <p:nvPicPr>
            <p:cNvPr id="21" name="Picture 20">
              <a:extLst>
                <a:ext uri="{FF2B5EF4-FFF2-40B4-BE49-F238E27FC236}">
                  <a16:creationId xmlns:a16="http://schemas.microsoft.com/office/drawing/2014/main" id="{60562916-136D-4B52-B758-B85BD378D72C}"/>
                </a:ext>
              </a:extLst>
            </p:cNvPr>
            <p:cNvPicPr>
              <a:picLocks noChangeAspect="1"/>
            </p:cNvPicPr>
            <p:nvPr/>
          </p:nvPicPr>
          <p:blipFill rotWithShape="1">
            <a:blip r:embed="rId7"/>
            <a:srcRect t="-1" b="38723"/>
            <a:stretch/>
          </p:blipFill>
          <p:spPr>
            <a:xfrm>
              <a:off x="1073888" y="5052799"/>
              <a:ext cx="5322059" cy="1805200"/>
            </a:xfrm>
            <a:prstGeom prst="rect">
              <a:avLst/>
            </a:prstGeom>
          </p:spPr>
        </p:pic>
      </p:grpSp>
      <p:sp>
        <p:nvSpPr>
          <p:cNvPr id="12" name="TextBox 11">
            <a:extLst>
              <a:ext uri="{FF2B5EF4-FFF2-40B4-BE49-F238E27FC236}">
                <a16:creationId xmlns:a16="http://schemas.microsoft.com/office/drawing/2014/main" id="{8CEC49C3-5BA1-4FC3-B1A4-C4B1DD0041C2}"/>
              </a:ext>
            </a:extLst>
          </p:cNvPr>
          <p:cNvSpPr txBox="1"/>
          <p:nvPr/>
        </p:nvSpPr>
        <p:spPr>
          <a:xfrm>
            <a:off x="293687" y="909318"/>
            <a:ext cx="11604625" cy="369332"/>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Calibri" panose="020F0502020204030204"/>
                <a:ea typeface="+mn-ea"/>
                <a:cs typeface="+mn-cs"/>
              </a:rPr>
              <a:t>www.microsoft.com/learn</a:t>
            </a:r>
          </a:p>
        </p:txBody>
      </p:sp>
      <p:sp>
        <p:nvSpPr>
          <p:cNvPr id="28" name="TextBox 27">
            <a:extLst>
              <a:ext uri="{FF2B5EF4-FFF2-40B4-BE49-F238E27FC236}">
                <a16:creationId xmlns:a16="http://schemas.microsoft.com/office/drawing/2014/main" id="{AB3D525B-797A-485E-93F9-B08EA98F9447}"/>
              </a:ext>
            </a:extLst>
          </p:cNvPr>
          <p:cNvSpPr txBox="1"/>
          <p:nvPr/>
        </p:nvSpPr>
        <p:spPr>
          <a:xfrm>
            <a:off x="269704" y="5881818"/>
            <a:ext cx="361299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1A1A1A"/>
                </a:solidFill>
                <a:effectLst/>
                <a:uLnTx/>
                <a:uFillTx/>
                <a:latin typeface="OrangeBlossoms" panose="02000603000000000000" pitchFamily="2" charset="0"/>
                <a:ea typeface="OrangeBlossoms" panose="02000603000000000000" pitchFamily="2" charset="0"/>
                <a:cs typeface="+mn-cs"/>
              </a:rPr>
              <a:t>Sarah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1A1A1A"/>
                </a:solidFill>
                <a:effectLst/>
                <a:uLnTx/>
                <a:uFillTx/>
                <a:latin typeface="OrangeBlossoms" panose="02000603000000000000" pitchFamily="2" charset="0"/>
                <a:ea typeface="OrangeBlossoms" panose="02000603000000000000" pitchFamily="2" charset="0"/>
                <a:cs typeface="+mn-cs"/>
              </a:rPr>
              <a:t>  Lean</a:t>
            </a:r>
          </a:p>
        </p:txBody>
      </p:sp>
      <p:sp>
        <p:nvSpPr>
          <p:cNvPr id="29" name="TextBox 28">
            <a:extLst>
              <a:ext uri="{FF2B5EF4-FFF2-40B4-BE49-F238E27FC236}">
                <a16:creationId xmlns:a16="http://schemas.microsoft.com/office/drawing/2014/main" id="{D9779734-F1BC-45E1-B8E2-BFAB9AA80174}"/>
              </a:ext>
            </a:extLst>
          </p:cNvPr>
          <p:cNvSpPr txBox="1"/>
          <p:nvPr/>
        </p:nvSpPr>
        <p:spPr>
          <a:xfrm>
            <a:off x="10493298" y="6189594"/>
            <a:ext cx="25759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1A1A1A"/>
                </a:solidFill>
                <a:effectLst/>
                <a:uLnTx/>
                <a:uFillTx/>
                <a:latin typeface="OrangeBlossoms" panose="02000603000000000000" pitchFamily="2" charset="0"/>
                <a:ea typeface="OrangeBlossoms" panose="02000603000000000000" pitchFamily="2" charset="0"/>
                <a:cs typeface="+mn-cs"/>
              </a:rPr>
              <a:t>@</a:t>
            </a:r>
            <a:r>
              <a:rPr kumimoji="0" lang="en-GB" sz="2000" b="0" i="0" u="none" strike="noStrike" kern="1200" cap="none" spc="0" normalizeH="0" baseline="0" noProof="0" dirty="0" err="1">
                <a:ln>
                  <a:noFill/>
                </a:ln>
                <a:solidFill>
                  <a:srgbClr val="1A1A1A"/>
                </a:solidFill>
                <a:effectLst/>
                <a:uLnTx/>
                <a:uFillTx/>
                <a:latin typeface="OrangeBlossoms" panose="02000603000000000000" pitchFamily="2" charset="0"/>
                <a:ea typeface="OrangeBlossoms" panose="02000603000000000000" pitchFamily="2" charset="0"/>
                <a:cs typeface="+mn-cs"/>
              </a:rPr>
              <a:t>Techielass</a:t>
            </a:r>
            <a:endParaRPr kumimoji="0" lang="en-GB" sz="2000" b="0" i="0" u="none" strike="noStrike" kern="1200" cap="none" spc="0" normalizeH="0" baseline="0" noProof="0" dirty="0">
              <a:ln>
                <a:noFill/>
              </a:ln>
              <a:solidFill>
                <a:srgbClr val="1A1A1A"/>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2534760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8F9B17-10F9-4077-A677-365F8951A3FB}"/>
              </a:ext>
            </a:extLst>
          </p:cNvPr>
          <p:cNvSpPr>
            <a:spLocks noGrp="1"/>
          </p:cNvSpPr>
          <p:nvPr>
            <p:ph type="body" sz="quarter" idx="10"/>
          </p:nvPr>
        </p:nvSpPr>
        <p:spPr/>
        <p:txBody>
          <a:bodyPr/>
          <a:lstStyle/>
          <a:p>
            <a:endParaRPr lang="en-GB"/>
          </a:p>
        </p:txBody>
      </p:sp>
      <p:sp>
        <p:nvSpPr>
          <p:cNvPr id="3" name="Title 2">
            <a:extLst>
              <a:ext uri="{FF2B5EF4-FFF2-40B4-BE49-F238E27FC236}">
                <a16:creationId xmlns:a16="http://schemas.microsoft.com/office/drawing/2014/main" id="{F00447C6-5BBC-4785-B5DD-2B54E714DFCD}"/>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9A3BD428-365B-42F4-8DF7-4435D95C7742}"/>
              </a:ext>
            </a:extLst>
          </p:cNvPr>
          <p:cNvSpPr>
            <a:spLocks noGrp="1"/>
          </p:cNvSpPr>
          <p:nvPr>
            <p:ph type="body" sz="quarter" idx="11"/>
          </p:nvPr>
        </p:nvSpPr>
        <p:spPr/>
        <p:txBody>
          <a:bodyPr/>
          <a:lstStyle/>
          <a:p>
            <a:endParaRPr lang="en-GB"/>
          </a:p>
        </p:txBody>
      </p:sp>
      <p:pic>
        <p:nvPicPr>
          <p:cNvPr id="5" name="Picture 4">
            <a:extLst>
              <a:ext uri="{FF2B5EF4-FFF2-40B4-BE49-F238E27FC236}">
                <a16:creationId xmlns:a16="http://schemas.microsoft.com/office/drawing/2014/main" id="{793C1619-A03A-43B8-A0BB-134BE20F41CD}"/>
              </a:ext>
            </a:extLst>
          </p:cNvPr>
          <p:cNvPicPr>
            <a:picLocks noChangeAspect="1"/>
          </p:cNvPicPr>
          <p:nvPr/>
        </p:nvPicPr>
        <p:blipFill>
          <a:blip r:embed="rId2"/>
          <a:stretch>
            <a:fillRect/>
          </a:stretch>
        </p:blipFill>
        <p:spPr>
          <a:xfrm>
            <a:off x="94741" y="0"/>
            <a:ext cx="12002518" cy="6858000"/>
          </a:xfrm>
          <a:prstGeom prst="rect">
            <a:avLst/>
          </a:prstGeom>
        </p:spPr>
      </p:pic>
      <p:sp>
        <p:nvSpPr>
          <p:cNvPr id="6" name="TextBox 5">
            <a:extLst>
              <a:ext uri="{FF2B5EF4-FFF2-40B4-BE49-F238E27FC236}">
                <a16:creationId xmlns:a16="http://schemas.microsoft.com/office/drawing/2014/main" id="{08DAF713-02A8-490B-B266-B60431255BAA}"/>
              </a:ext>
            </a:extLst>
          </p:cNvPr>
          <p:cNvSpPr txBox="1"/>
          <p:nvPr/>
        </p:nvSpPr>
        <p:spPr>
          <a:xfrm>
            <a:off x="269704" y="5881818"/>
            <a:ext cx="361299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OrangeBlossoms" panose="02000603000000000000" pitchFamily="2" charset="0"/>
                <a:ea typeface="OrangeBlossoms" panose="02000603000000000000" pitchFamily="2" charset="0"/>
                <a:cs typeface="+mn-cs"/>
              </a:rPr>
              <a:t>Sarah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OrangeBlossoms" panose="02000603000000000000" pitchFamily="2" charset="0"/>
                <a:ea typeface="OrangeBlossoms" panose="02000603000000000000" pitchFamily="2" charset="0"/>
                <a:cs typeface="+mn-cs"/>
              </a:rPr>
              <a:t>  Lean</a:t>
            </a:r>
          </a:p>
        </p:txBody>
      </p:sp>
      <p:sp>
        <p:nvSpPr>
          <p:cNvPr id="7" name="TextBox 6">
            <a:extLst>
              <a:ext uri="{FF2B5EF4-FFF2-40B4-BE49-F238E27FC236}">
                <a16:creationId xmlns:a16="http://schemas.microsoft.com/office/drawing/2014/main" id="{32E1521F-028B-4B2B-BC0A-D7CF5CE1FF32}"/>
              </a:ext>
            </a:extLst>
          </p:cNvPr>
          <p:cNvSpPr txBox="1"/>
          <p:nvPr/>
        </p:nvSpPr>
        <p:spPr>
          <a:xfrm>
            <a:off x="10493298" y="6189594"/>
            <a:ext cx="25759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OrangeBlossoms" panose="02000603000000000000" pitchFamily="2" charset="0"/>
                <a:ea typeface="OrangeBlossoms" panose="02000603000000000000" pitchFamily="2" charset="0"/>
                <a:cs typeface="+mn-cs"/>
              </a:rPr>
              <a:t>@</a:t>
            </a:r>
            <a:r>
              <a:rPr kumimoji="0" lang="en-GB" sz="2000" b="0" i="0" u="none" strike="noStrike" kern="1200" cap="none" spc="0" normalizeH="0" baseline="0" noProof="0" dirty="0" err="1">
                <a:ln>
                  <a:noFill/>
                </a:ln>
                <a:solidFill>
                  <a:srgbClr val="FFFFFF"/>
                </a:solidFill>
                <a:effectLst/>
                <a:uLnTx/>
                <a:uFillTx/>
                <a:latin typeface="OrangeBlossoms" panose="02000603000000000000" pitchFamily="2" charset="0"/>
                <a:ea typeface="OrangeBlossoms" panose="02000603000000000000" pitchFamily="2" charset="0"/>
                <a:cs typeface="+mn-cs"/>
              </a:rPr>
              <a:t>Techielass</a:t>
            </a:r>
            <a:endParaRPr kumimoji="0" lang="en-GB" sz="2000" b="0" i="0" u="none" strike="noStrike" kern="1200" cap="none" spc="0" normalizeH="0" baseline="0" noProof="0" dirty="0">
              <a:ln>
                <a:noFill/>
              </a:ln>
              <a:solidFill>
                <a:srgbClr val="FFFFFF"/>
              </a:solidFill>
              <a:effectLst/>
              <a:uLnTx/>
              <a:uFillTx/>
              <a:latin typeface="OrangeBlossoms" panose="02000603000000000000" pitchFamily="2" charset="0"/>
              <a:ea typeface="OrangeBlossoms" panose="02000603000000000000" pitchFamily="2" charset="0"/>
              <a:cs typeface="+mn-cs"/>
            </a:endParaRPr>
          </a:p>
        </p:txBody>
      </p:sp>
      <p:sp>
        <p:nvSpPr>
          <p:cNvPr id="8" name="Rectangle 7">
            <a:extLst>
              <a:ext uri="{FF2B5EF4-FFF2-40B4-BE49-F238E27FC236}">
                <a16:creationId xmlns:a16="http://schemas.microsoft.com/office/drawing/2014/main" id="{B4573CA2-1BD6-47FC-B2C3-02220F2C196E}"/>
              </a:ext>
            </a:extLst>
          </p:cNvPr>
          <p:cNvSpPr/>
          <p:nvPr/>
        </p:nvSpPr>
        <p:spPr>
          <a:xfrm>
            <a:off x="8042115" y="656983"/>
            <a:ext cx="35496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A1A1A"/>
                </a:solidFill>
                <a:effectLst/>
                <a:uLnTx/>
                <a:uFillTx/>
                <a:latin typeface="Segoe UI"/>
                <a:ea typeface="+mn-ea"/>
                <a:cs typeface="+mn-cs"/>
                <a:hlinkClick r:id="rId3"/>
              </a:rPr>
              <a:t>https://azurecharts.com/?vm=lxd</a:t>
            </a:r>
            <a:endParaRPr kumimoji="0" lang="en-GB"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828665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BCF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116E8D-7ADD-4341-B167-020EB5213038}"/>
              </a:ext>
            </a:extLst>
          </p:cNvPr>
          <p:cNvSpPr>
            <a:spLocks noGrp="1"/>
          </p:cNvSpPr>
          <p:nvPr>
            <p:ph type="title"/>
          </p:nvPr>
        </p:nvSpPr>
        <p:spPr>
          <a:xfrm>
            <a:off x="585504" y="3027362"/>
            <a:ext cx="10515600" cy="803275"/>
          </a:xfrm>
        </p:spPr>
        <p:txBody>
          <a:bodyPr>
            <a:noAutofit/>
          </a:bodyPr>
          <a:lstStyle/>
          <a:p>
            <a:pPr algn="ctr"/>
            <a:r>
              <a:rPr lang="en-GB" sz="6500" b="1" dirty="0">
                <a:solidFill>
                  <a:schemeClr val="bg1"/>
                </a:solidFill>
                <a:latin typeface="Segoe UI" panose="020B0502040204020203" pitchFamily="34" charset="0"/>
                <a:cs typeface="Segoe UI" panose="020B0502040204020203" pitchFamily="34" charset="0"/>
              </a:rPr>
              <a:t>Summary</a:t>
            </a:r>
          </a:p>
        </p:txBody>
      </p:sp>
      <p:pic>
        <p:nvPicPr>
          <p:cNvPr id="6" name="Picture 5">
            <a:extLst>
              <a:ext uri="{FF2B5EF4-FFF2-40B4-BE49-F238E27FC236}">
                <a16:creationId xmlns:a16="http://schemas.microsoft.com/office/drawing/2014/main" id="{0A486CD3-8CAF-4910-BB13-E900F2C451C1}"/>
              </a:ext>
            </a:extLst>
          </p:cNvPr>
          <p:cNvPicPr>
            <a:picLocks noChangeAspect="1"/>
          </p:cNvPicPr>
          <p:nvPr/>
        </p:nvPicPr>
        <p:blipFill>
          <a:blip r:embed="rId2"/>
          <a:stretch>
            <a:fillRect/>
          </a:stretch>
        </p:blipFill>
        <p:spPr>
          <a:xfrm>
            <a:off x="8644221" y="319241"/>
            <a:ext cx="2962275" cy="2962275"/>
          </a:xfrm>
          <a:prstGeom prst="rect">
            <a:avLst/>
          </a:prstGeom>
        </p:spPr>
      </p:pic>
      <p:sp>
        <p:nvSpPr>
          <p:cNvPr id="7" name="TextBox 6">
            <a:extLst>
              <a:ext uri="{FF2B5EF4-FFF2-40B4-BE49-F238E27FC236}">
                <a16:creationId xmlns:a16="http://schemas.microsoft.com/office/drawing/2014/main" id="{7C5DDB8B-57F7-4308-89B5-762A77890F2B}"/>
              </a:ext>
            </a:extLst>
          </p:cNvPr>
          <p:cNvSpPr txBox="1"/>
          <p:nvPr/>
        </p:nvSpPr>
        <p:spPr>
          <a:xfrm>
            <a:off x="269704" y="5881818"/>
            <a:ext cx="3612995"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8" name="TextBox 7">
            <a:extLst>
              <a:ext uri="{FF2B5EF4-FFF2-40B4-BE49-F238E27FC236}">
                <a16:creationId xmlns:a16="http://schemas.microsoft.com/office/drawing/2014/main" id="{C466A521-D574-49F4-A9E6-3EE6226B2541}"/>
              </a:ext>
            </a:extLst>
          </p:cNvPr>
          <p:cNvSpPr txBox="1"/>
          <p:nvPr/>
        </p:nvSpPr>
        <p:spPr>
          <a:xfrm>
            <a:off x="10493298" y="6189594"/>
            <a:ext cx="2575931" cy="400110"/>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3580082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F8BAA-38D4-4A74-A2C2-49B4C8447C28}"/>
              </a:ext>
            </a:extLst>
          </p:cNvPr>
          <p:cNvSpPr>
            <a:spLocks noGrp="1"/>
          </p:cNvSpPr>
          <p:nvPr>
            <p:ph type="title"/>
          </p:nvPr>
        </p:nvSpPr>
        <p:spPr>
          <a:xfrm>
            <a:off x="838200" y="2766218"/>
            <a:ext cx="10515600" cy="1325563"/>
          </a:xfrm>
        </p:spPr>
        <p:txBody>
          <a:bodyPr>
            <a:normAutofit/>
          </a:bodyPr>
          <a:lstStyle/>
          <a:p>
            <a:pPr algn="ctr"/>
            <a:r>
              <a:rPr lang="en-GB" sz="5400" b="1" dirty="0"/>
              <a:t>What you know now is still relevant.</a:t>
            </a:r>
          </a:p>
        </p:txBody>
      </p:sp>
      <p:sp>
        <p:nvSpPr>
          <p:cNvPr id="3" name="TextBox 2">
            <a:extLst>
              <a:ext uri="{FF2B5EF4-FFF2-40B4-BE49-F238E27FC236}">
                <a16:creationId xmlns:a16="http://schemas.microsoft.com/office/drawing/2014/main" id="{A1CC4787-97CD-4D1F-9F6E-12B3A377FC5F}"/>
              </a:ext>
            </a:extLst>
          </p:cNvPr>
          <p:cNvSpPr txBox="1"/>
          <p:nvPr/>
        </p:nvSpPr>
        <p:spPr>
          <a:xfrm>
            <a:off x="269704" y="5881818"/>
            <a:ext cx="361299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Sarah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  Lean</a:t>
            </a:r>
          </a:p>
        </p:txBody>
      </p:sp>
      <p:sp>
        <p:nvSpPr>
          <p:cNvPr id="4" name="TextBox 3">
            <a:extLst>
              <a:ext uri="{FF2B5EF4-FFF2-40B4-BE49-F238E27FC236}">
                <a16:creationId xmlns:a16="http://schemas.microsoft.com/office/drawing/2014/main" id="{86A3B35E-B93E-4DF1-877E-4F5A2AC3FA10}"/>
              </a:ext>
            </a:extLst>
          </p:cNvPr>
          <p:cNvSpPr txBox="1"/>
          <p:nvPr/>
        </p:nvSpPr>
        <p:spPr>
          <a:xfrm>
            <a:off x="10493298" y="6189594"/>
            <a:ext cx="25759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a:t>
            </a:r>
            <a:r>
              <a:rPr kumimoji="0" lang="en-GB" sz="2000" b="0" i="0" u="none" strike="noStrike" kern="1200" cap="none" spc="0" normalizeH="0" baseline="0" noProof="0" dirty="0" err="1">
                <a:ln>
                  <a:noFill/>
                </a:ln>
                <a:solidFill>
                  <a:prstClr val="black"/>
                </a:solidFill>
                <a:effectLst/>
                <a:uLnTx/>
                <a:uFillTx/>
                <a:latin typeface="OrangeBlossoms" panose="02000603000000000000" pitchFamily="2" charset="0"/>
                <a:ea typeface="OrangeBlossoms" panose="02000603000000000000" pitchFamily="2" charset="0"/>
                <a:cs typeface="+mn-cs"/>
              </a:rPr>
              <a:t>Techielass</a:t>
            </a:r>
            <a:endPar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3972452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F8BAA-38D4-4A74-A2C2-49B4C8447C28}"/>
              </a:ext>
            </a:extLst>
          </p:cNvPr>
          <p:cNvSpPr>
            <a:spLocks noGrp="1"/>
          </p:cNvSpPr>
          <p:nvPr>
            <p:ph type="title"/>
          </p:nvPr>
        </p:nvSpPr>
        <p:spPr>
          <a:xfrm>
            <a:off x="838200" y="2766218"/>
            <a:ext cx="10515600" cy="1325563"/>
          </a:xfrm>
        </p:spPr>
        <p:txBody>
          <a:bodyPr>
            <a:normAutofit/>
          </a:bodyPr>
          <a:lstStyle/>
          <a:p>
            <a:pPr algn="ctr"/>
            <a:r>
              <a:rPr lang="en-GB" sz="5400" b="1" dirty="0"/>
              <a:t>Be open to new opportunities.</a:t>
            </a:r>
          </a:p>
        </p:txBody>
      </p:sp>
      <p:sp>
        <p:nvSpPr>
          <p:cNvPr id="3" name="TextBox 2">
            <a:extLst>
              <a:ext uri="{FF2B5EF4-FFF2-40B4-BE49-F238E27FC236}">
                <a16:creationId xmlns:a16="http://schemas.microsoft.com/office/drawing/2014/main" id="{A1CC4787-97CD-4D1F-9F6E-12B3A377FC5F}"/>
              </a:ext>
            </a:extLst>
          </p:cNvPr>
          <p:cNvSpPr txBox="1"/>
          <p:nvPr/>
        </p:nvSpPr>
        <p:spPr>
          <a:xfrm>
            <a:off x="269704" y="5881818"/>
            <a:ext cx="361299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Sarah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  Lean</a:t>
            </a:r>
          </a:p>
        </p:txBody>
      </p:sp>
      <p:sp>
        <p:nvSpPr>
          <p:cNvPr id="4" name="TextBox 3">
            <a:extLst>
              <a:ext uri="{FF2B5EF4-FFF2-40B4-BE49-F238E27FC236}">
                <a16:creationId xmlns:a16="http://schemas.microsoft.com/office/drawing/2014/main" id="{86A3B35E-B93E-4DF1-877E-4F5A2AC3FA10}"/>
              </a:ext>
            </a:extLst>
          </p:cNvPr>
          <p:cNvSpPr txBox="1"/>
          <p:nvPr/>
        </p:nvSpPr>
        <p:spPr>
          <a:xfrm>
            <a:off x="10493298" y="6189594"/>
            <a:ext cx="25759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a:t>
            </a:r>
            <a:r>
              <a:rPr kumimoji="0" lang="en-GB" sz="2000" b="0" i="0" u="none" strike="noStrike" kern="1200" cap="none" spc="0" normalizeH="0" baseline="0" noProof="0" dirty="0" err="1">
                <a:ln>
                  <a:noFill/>
                </a:ln>
                <a:solidFill>
                  <a:prstClr val="black"/>
                </a:solidFill>
                <a:effectLst/>
                <a:uLnTx/>
                <a:uFillTx/>
                <a:latin typeface="OrangeBlossoms" panose="02000603000000000000" pitchFamily="2" charset="0"/>
                <a:ea typeface="OrangeBlossoms" panose="02000603000000000000" pitchFamily="2" charset="0"/>
                <a:cs typeface="+mn-cs"/>
              </a:rPr>
              <a:t>Techielass</a:t>
            </a:r>
            <a:endPar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2368091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F8BAA-38D4-4A74-A2C2-49B4C8447C28}"/>
              </a:ext>
            </a:extLst>
          </p:cNvPr>
          <p:cNvSpPr>
            <a:spLocks noGrp="1"/>
          </p:cNvSpPr>
          <p:nvPr>
            <p:ph type="title"/>
          </p:nvPr>
        </p:nvSpPr>
        <p:spPr>
          <a:xfrm>
            <a:off x="838200" y="2766218"/>
            <a:ext cx="10515600" cy="1325563"/>
          </a:xfrm>
        </p:spPr>
        <p:txBody>
          <a:bodyPr>
            <a:normAutofit/>
          </a:bodyPr>
          <a:lstStyle/>
          <a:p>
            <a:pPr algn="ctr"/>
            <a:r>
              <a:rPr lang="en-GB" sz="5400" b="1" dirty="0"/>
              <a:t>Find something you enjoy and learn it. </a:t>
            </a:r>
          </a:p>
        </p:txBody>
      </p:sp>
      <p:sp>
        <p:nvSpPr>
          <p:cNvPr id="3" name="TextBox 2">
            <a:extLst>
              <a:ext uri="{FF2B5EF4-FFF2-40B4-BE49-F238E27FC236}">
                <a16:creationId xmlns:a16="http://schemas.microsoft.com/office/drawing/2014/main" id="{A1CC4787-97CD-4D1F-9F6E-12B3A377FC5F}"/>
              </a:ext>
            </a:extLst>
          </p:cNvPr>
          <p:cNvSpPr txBox="1"/>
          <p:nvPr/>
        </p:nvSpPr>
        <p:spPr>
          <a:xfrm>
            <a:off x="269704" y="5881818"/>
            <a:ext cx="361299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Sarah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  Lean</a:t>
            </a:r>
          </a:p>
        </p:txBody>
      </p:sp>
      <p:sp>
        <p:nvSpPr>
          <p:cNvPr id="4" name="TextBox 3">
            <a:extLst>
              <a:ext uri="{FF2B5EF4-FFF2-40B4-BE49-F238E27FC236}">
                <a16:creationId xmlns:a16="http://schemas.microsoft.com/office/drawing/2014/main" id="{86A3B35E-B93E-4DF1-877E-4F5A2AC3FA10}"/>
              </a:ext>
            </a:extLst>
          </p:cNvPr>
          <p:cNvSpPr txBox="1"/>
          <p:nvPr/>
        </p:nvSpPr>
        <p:spPr>
          <a:xfrm>
            <a:off x="10493298" y="6189594"/>
            <a:ext cx="25759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a:t>
            </a:r>
            <a:r>
              <a:rPr kumimoji="0" lang="en-GB" sz="2000" b="0" i="0" u="none" strike="noStrike" kern="1200" cap="none" spc="0" normalizeH="0" baseline="0" noProof="0" dirty="0" err="1">
                <a:ln>
                  <a:noFill/>
                </a:ln>
                <a:solidFill>
                  <a:prstClr val="black"/>
                </a:solidFill>
                <a:effectLst/>
                <a:uLnTx/>
                <a:uFillTx/>
                <a:latin typeface="OrangeBlossoms" panose="02000603000000000000" pitchFamily="2" charset="0"/>
                <a:ea typeface="OrangeBlossoms" panose="02000603000000000000" pitchFamily="2" charset="0"/>
                <a:cs typeface="+mn-cs"/>
              </a:rPr>
              <a:t>Techielass</a:t>
            </a:r>
            <a:endPar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3395232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F8BAA-38D4-4A74-A2C2-49B4C8447C28}"/>
              </a:ext>
            </a:extLst>
          </p:cNvPr>
          <p:cNvSpPr>
            <a:spLocks noGrp="1"/>
          </p:cNvSpPr>
          <p:nvPr>
            <p:ph type="title"/>
          </p:nvPr>
        </p:nvSpPr>
        <p:spPr>
          <a:xfrm>
            <a:off x="838200" y="2766218"/>
            <a:ext cx="10515600" cy="1325563"/>
          </a:xfrm>
        </p:spPr>
        <p:txBody>
          <a:bodyPr>
            <a:normAutofit/>
          </a:bodyPr>
          <a:lstStyle/>
          <a:p>
            <a:pPr algn="ctr"/>
            <a:r>
              <a:rPr lang="en-GB" sz="5400" b="1" dirty="0"/>
              <a:t>Don’t try to do too much. </a:t>
            </a:r>
          </a:p>
        </p:txBody>
      </p:sp>
      <p:sp>
        <p:nvSpPr>
          <p:cNvPr id="3" name="TextBox 2">
            <a:extLst>
              <a:ext uri="{FF2B5EF4-FFF2-40B4-BE49-F238E27FC236}">
                <a16:creationId xmlns:a16="http://schemas.microsoft.com/office/drawing/2014/main" id="{A1CC4787-97CD-4D1F-9F6E-12B3A377FC5F}"/>
              </a:ext>
            </a:extLst>
          </p:cNvPr>
          <p:cNvSpPr txBox="1"/>
          <p:nvPr/>
        </p:nvSpPr>
        <p:spPr>
          <a:xfrm>
            <a:off x="269704" y="5881818"/>
            <a:ext cx="361299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Sarah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  Lean</a:t>
            </a:r>
          </a:p>
        </p:txBody>
      </p:sp>
      <p:sp>
        <p:nvSpPr>
          <p:cNvPr id="4" name="TextBox 3">
            <a:extLst>
              <a:ext uri="{FF2B5EF4-FFF2-40B4-BE49-F238E27FC236}">
                <a16:creationId xmlns:a16="http://schemas.microsoft.com/office/drawing/2014/main" id="{86A3B35E-B93E-4DF1-877E-4F5A2AC3FA10}"/>
              </a:ext>
            </a:extLst>
          </p:cNvPr>
          <p:cNvSpPr txBox="1"/>
          <p:nvPr/>
        </p:nvSpPr>
        <p:spPr>
          <a:xfrm>
            <a:off x="10493298" y="6189594"/>
            <a:ext cx="25759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a:t>
            </a:r>
            <a:r>
              <a:rPr kumimoji="0" lang="en-GB" sz="2000" b="0" i="0" u="none" strike="noStrike" kern="1200" cap="none" spc="0" normalizeH="0" baseline="0" noProof="0" dirty="0" err="1">
                <a:ln>
                  <a:noFill/>
                </a:ln>
                <a:solidFill>
                  <a:prstClr val="black"/>
                </a:solidFill>
                <a:effectLst/>
                <a:uLnTx/>
                <a:uFillTx/>
                <a:latin typeface="OrangeBlossoms" panose="02000603000000000000" pitchFamily="2" charset="0"/>
                <a:ea typeface="OrangeBlossoms" panose="02000603000000000000" pitchFamily="2" charset="0"/>
                <a:cs typeface="+mn-cs"/>
              </a:rPr>
              <a:t>Techielass</a:t>
            </a:r>
            <a:endPar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1274246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F8BAA-38D4-4A74-A2C2-49B4C8447C28}"/>
              </a:ext>
            </a:extLst>
          </p:cNvPr>
          <p:cNvSpPr>
            <a:spLocks noGrp="1"/>
          </p:cNvSpPr>
          <p:nvPr>
            <p:ph type="title"/>
          </p:nvPr>
        </p:nvSpPr>
        <p:spPr>
          <a:xfrm>
            <a:off x="838200" y="2766218"/>
            <a:ext cx="10515600" cy="1325563"/>
          </a:xfrm>
        </p:spPr>
        <p:txBody>
          <a:bodyPr>
            <a:normAutofit/>
          </a:bodyPr>
          <a:lstStyle/>
          <a:p>
            <a:pPr algn="ctr"/>
            <a:r>
              <a:rPr lang="en-GB" sz="5400" b="1" dirty="0"/>
              <a:t>Believe in yourself.</a:t>
            </a:r>
          </a:p>
        </p:txBody>
      </p:sp>
      <p:sp>
        <p:nvSpPr>
          <p:cNvPr id="3" name="TextBox 2">
            <a:extLst>
              <a:ext uri="{FF2B5EF4-FFF2-40B4-BE49-F238E27FC236}">
                <a16:creationId xmlns:a16="http://schemas.microsoft.com/office/drawing/2014/main" id="{A1CC4787-97CD-4D1F-9F6E-12B3A377FC5F}"/>
              </a:ext>
            </a:extLst>
          </p:cNvPr>
          <p:cNvSpPr txBox="1"/>
          <p:nvPr/>
        </p:nvSpPr>
        <p:spPr>
          <a:xfrm>
            <a:off x="269704" y="5881818"/>
            <a:ext cx="361299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Sarah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  Lean</a:t>
            </a:r>
          </a:p>
        </p:txBody>
      </p:sp>
      <p:sp>
        <p:nvSpPr>
          <p:cNvPr id="4" name="TextBox 3">
            <a:extLst>
              <a:ext uri="{FF2B5EF4-FFF2-40B4-BE49-F238E27FC236}">
                <a16:creationId xmlns:a16="http://schemas.microsoft.com/office/drawing/2014/main" id="{86A3B35E-B93E-4DF1-877E-4F5A2AC3FA10}"/>
              </a:ext>
            </a:extLst>
          </p:cNvPr>
          <p:cNvSpPr txBox="1"/>
          <p:nvPr/>
        </p:nvSpPr>
        <p:spPr>
          <a:xfrm>
            <a:off x="10493298" y="6189594"/>
            <a:ext cx="25759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a:t>
            </a:r>
            <a:r>
              <a:rPr kumimoji="0" lang="en-GB" sz="2000" b="0" i="0" u="none" strike="noStrike" kern="1200" cap="none" spc="0" normalizeH="0" baseline="0" noProof="0" dirty="0" err="1">
                <a:ln>
                  <a:noFill/>
                </a:ln>
                <a:solidFill>
                  <a:prstClr val="black"/>
                </a:solidFill>
                <a:effectLst/>
                <a:uLnTx/>
                <a:uFillTx/>
                <a:latin typeface="OrangeBlossoms" panose="02000603000000000000" pitchFamily="2" charset="0"/>
                <a:ea typeface="OrangeBlossoms" panose="02000603000000000000" pitchFamily="2" charset="0"/>
                <a:cs typeface="+mn-cs"/>
              </a:rPr>
              <a:t>Techielass</a:t>
            </a:r>
            <a:endPar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228190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F8BAA-38D4-4A74-A2C2-49B4C8447C28}"/>
              </a:ext>
            </a:extLst>
          </p:cNvPr>
          <p:cNvSpPr>
            <a:spLocks noGrp="1"/>
          </p:cNvSpPr>
          <p:nvPr>
            <p:ph type="title"/>
          </p:nvPr>
        </p:nvSpPr>
        <p:spPr>
          <a:xfrm>
            <a:off x="838200" y="2766218"/>
            <a:ext cx="10515600" cy="1325563"/>
          </a:xfrm>
        </p:spPr>
        <p:txBody>
          <a:bodyPr>
            <a:normAutofit/>
          </a:bodyPr>
          <a:lstStyle/>
          <a:p>
            <a:pPr algn="ctr"/>
            <a:r>
              <a:rPr lang="en-GB" sz="5400" b="1" dirty="0"/>
              <a:t>Enjoy!</a:t>
            </a:r>
          </a:p>
        </p:txBody>
      </p:sp>
      <p:sp>
        <p:nvSpPr>
          <p:cNvPr id="3" name="TextBox 2">
            <a:extLst>
              <a:ext uri="{FF2B5EF4-FFF2-40B4-BE49-F238E27FC236}">
                <a16:creationId xmlns:a16="http://schemas.microsoft.com/office/drawing/2014/main" id="{A1CC4787-97CD-4D1F-9F6E-12B3A377FC5F}"/>
              </a:ext>
            </a:extLst>
          </p:cNvPr>
          <p:cNvSpPr txBox="1"/>
          <p:nvPr/>
        </p:nvSpPr>
        <p:spPr>
          <a:xfrm>
            <a:off x="269704" y="5881818"/>
            <a:ext cx="361299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Sarah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  Lean</a:t>
            </a:r>
          </a:p>
        </p:txBody>
      </p:sp>
      <p:sp>
        <p:nvSpPr>
          <p:cNvPr id="4" name="TextBox 3">
            <a:extLst>
              <a:ext uri="{FF2B5EF4-FFF2-40B4-BE49-F238E27FC236}">
                <a16:creationId xmlns:a16="http://schemas.microsoft.com/office/drawing/2014/main" id="{86A3B35E-B93E-4DF1-877E-4F5A2AC3FA10}"/>
              </a:ext>
            </a:extLst>
          </p:cNvPr>
          <p:cNvSpPr txBox="1"/>
          <p:nvPr/>
        </p:nvSpPr>
        <p:spPr>
          <a:xfrm>
            <a:off x="10493298" y="6189594"/>
            <a:ext cx="25759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a:t>
            </a:r>
            <a:r>
              <a:rPr kumimoji="0" lang="en-GB" sz="2000" b="0" i="0" u="none" strike="noStrike" kern="1200" cap="none" spc="0" normalizeH="0" baseline="0" noProof="0" dirty="0" err="1">
                <a:ln>
                  <a:noFill/>
                </a:ln>
                <a:solidFill>
                  <a:prstClr val="black"/>
                </a:solidFill>
                <a:effectLst/>
                <a:uLnTx/>
                <a:uFillTx/>
                <a:latin typeface="OrangeBlossoms" panose="02000603000000000000" pitchFamily="2" charset="0"/>
                <a:ea typeface="OrangeBlossoms" panose="02000603000000000000" pitchFamily="2" charset="0"/>
                <a:cs typeface="+mn-cs"/>
              </a:rPr>
              <a:t>Techielass</a:t>
            </a:r>
            <a:endPar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3528532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EE98ADEF-549F-4863-9EBB-9C02F184348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14001" y="113547"/>
            <a:ext cx="10397058" cy="58431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CD4B267-5E56-4D5D-8BEA-D296509299E6}"/>
              </a:ext>
            </a:extLst>
          </p:cNvPr>
          <p:cNvSpPr txBox="1"/>
          <p:nvPr/>
        </p:nvSpPr>
        <p:spPr>
          <a:xfrm>
            <a:off x="269704" y="5881818"/>
            <a:ext cx="323723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7" name="TextBox 6">
            <a:extLst>
              <a:ext uri="{FF2B5EF4-FFF2-40B4-BE49-F238E27FC236}">
                <a16:creationId xmlns:a16="http://schemas.microsoft.com/office/drawing/2014/main" id="{4C8C88AB-4A1A-4FE2-A67A-AEDB4F5E930D}"/>
              </a:ext>
            </a:extLst>
          </p:cNvPr>
          <p:cNvSpPr txBox="1"/>
          <p:nvPr/>
        </p:nvSpPr>
        <p:spPr>
          <a:xfrm>
            <a:off x="10493299" y="6189594"/>
            <a:ext cx="2308028"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301202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F8BAA-38D4-4A74-A2C2-49B4C8447C28}"/>
              </a:ext>
            </a:extLst>
          </p:cNvPr>
          <p:cNvSpPr>
            <a:spLocks noGrp="1"/>
          </p:cNvSpPr>
          <p:nvPr>
            <p:ph type="title"/>
          </p:nvPr>
        </p:nvSpPr>
        <p:spPr>
          <a:xfrm>
            <a:off x="838200" y="2766218"/>
            <a:ext cx="10515600" cy="1325563"/>
          </a:xfrm>
        </p:spPr>
        <p:txBody>
          <a:bodyPr>
            <a:normAutofit fontScale="90000"/>
          </a:bodyPr>
          <a:lstStyle/>
          <a:p>
            <a:pPr algn="ctr"/>
            <a:r>
              <a:rPr lang="en-GB" sz="5400" b="1" dirty="0"/>
              <a:t>My journey has been an evolution,</a:t>
            </a:r>
            <a:br>
              <a:rPr lang="en-GB" sz="5400" b="1" dirty="0"/>
            </a:br>
            <a:r>
              <a:rPr lang="en-GB" sz="5400" b="1" dirty="0"/>
              <a:t>because I’ve been open to new opportunities. </a:t>
            </a:r>
          </a:p>
        </p:txBody>
      </p:sp>
      <p:sp>
        <p:nvSpPr>
          <p:cNvPr id="3" name="TextBox 2">
            <a:extLst>
              <a:ext uri="{FF2B5EF4-FFF2-40B4-BE49-F238E27FC236}">
                <a16:creationId xmlns:a16="http://schemas.microsoft.com/office/drawing/2014/main" id="{A1CC4787-97CD-4D1F-9F6E-12B3A377FC5F}"/>
              </a:ext>
            </a:extLst>
          </p:cNvPr>
          <p:cNvSpPr txBox="1"/>
          <p:nvPr/>
        </p:nvSpPr>
        <p:spPr>
          <a:xfrm>
            <a:off x="269704" y="5881818"/>
            <a:ext cx="361299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Sarah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  Lean</a:t>
            </a:r>
          </a:p>
        </p:txBody>
      </p:sp>
      <p:sp>
        <p:nvSpPr>
          <p:cNvPr id="4" name="TextBox 3">
            <a:extLst>
              <a:ext uri="{FF2B5EF4-FFF2-40B4-BE49-F238E27FC236}">
                <a16:creationId xmlns:a16="http://schemas.microsoft.com/office/drawing/2014/main" id="{86A3B35E-B93E-4DF1-877E-4F5A2AC3FA10}"/>
              </a:ext>
            </a:extLst>
          </p:cNvPr>
          <p:cNvSpPr txBox="1"/>
          <p:nvPr/>
        </p:nvSpPr>
        <p:spPr>
          <a:xfrm>
            <a:off x="10493298" y="6189594"/>
            <a:ext cx="25759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rPr>
              <a:t>@</a:t>
            </a:r>
            <a:r>
              <a:rPr kumimoji="0" lang="en-GB" sz="2000" b="0" i="0" u="none" strike="noStrike" kern="1200" cap="none" spc="0" normalizeH="0" baseline="0" noProof="0" dirty="0" err="1">
                <a:ln>
                  <a:noFill/>
                </a:ln>
                <a:solidFill>
                  <a:prstClr val="black"/>
                </a:solidFill>
                <a:effectLst/>
                <a:uLnTx/>
                <a:uFillTx/>
                <a:latin typeface="OrangeBlossoms" panose="02000603000000000000" pitchFamily="2" charset="0"/>
                <a:ea typeface="OrangeBlossoms" panose="02000603000000000000" pitchFamily="2" charset="0"/>
                <a:cs typeface="+mn-cs"/>
              </a:rPr>
              <a:t>Techielass</a:t>
            </a:r>
            <a:endParaRPr kumimoji="0" lang="en-GB" sz="2000" b="0" i="0" u="none" strike="noStrike" kern="1200" cap="none" spc="0" normalizeH="0" baseline="0" noProof="0" dirty="0">
              <a:ln>
                <a:noFill/>
              </a:ln>
              <a:solidFill>
                <a:prstClr val="black"/>
              </a:solidFill>
              <a:effectLst/>
              <a:uLnTx/>
              <a:uFillTx/>
              <a:latin typeface="OrangeBlossoms" panose="02000603000000000000" pitchFamily="2" charset="0"/>
              <a:ea typeface="OrangeBlossoms" panose="02000603000000000000" pitchFamily="2" charset="0"/>
              <a:cs typeface="+mn-cs"/>
            </a:endParaRPr>
          </a:p>
        </p:txBody>
      </p:sp>
    </p:spTree>
    <p:extLst>
      <p:ext uri="{BB962C8B-B14F-4D97-AF65-F5344CB8AC3E}">
        <p14:creationId xmlns:p14="http://schemas.microsoft.com/office/powerpoint/2010/main" val="3991401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BCF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116E8D-7ADD-4341-B167-020EB5213038}"/>
              </a:ext>
            </a:extLst>
          </p:cNvPr>
          <p:cNvSpPr>
            <a:spLocks noGrp="1"/>
          </p:cNvSpPr>
          <p:nvPr>
            <p:ph type="title"/>
          </p:nvPr>
        </p:nvSpPr>
        <p:spPr>
          <a:xfrm>
            <a:off x="585504" y="3027362"/>
            <a:ext cx="10515600" cy="803275"/>
          </a:xfrm>
        </p:spPr>
        <p:txBody>
          <a:bodyPr>
            <a:normAutofit/>
          </a:bodyPr>
          <a:lstStyle/>
          <a:p>
            <a:r>
              <a:rPr lang="en-GB" sz="4000" b="1" dirty="0">
                <a:solidFill>
                  <a:schemeClr val="bg1"/>
                </a:solidFill>
                <a:latin typeface="Segoe UI" panose="020B0502040204020203" pitchFamily="34" charset="0"/>
                <a:cs typeface="Segoe UI" panose="020B0502040204020203" pitchFamily="34" charset="0"/>
              </a:rPr>
              <a:t>Thank you | Q&amp;A</a:t>
            </a:r>
          </a:p>
        </p:txBody>
      </p:sp>
      <p:sp>
        <p:nvSpPr>
          <p:cNvPr id="5" name="Text Placeholder 4">
            <a:extLst>
              <a:ext uri="{FF2B5EF4-FFF2-40B4-BE49-F238E27FC236}">
                <a16:creationId xmlns:a16="http://schemas.microsoft.com/office/drawing/2014/main" id="{C474358A-B2AB-40FD-B868-155402F21C23}"/>
              </a:ext>
            </a:extLst>
          </p:cNvPr>
          <p:cNvSpPr>
            <a:spLocks noGrp="1"/>
          </p:cNvSpPr>
          <p:nvPr>
            <p:ph type="body" idx="1"/>
          </p:nvPr>
        </p:nvSpPr>
        <p:spPr>
          <a:xfrm>
            <a:off x="585504" y="4052548"/>
            <a:ext cx="10515600" cy="1500187"/>
          </a:xfrm>
        </p:spPr>
        <p:txBody>
          <a:bodyPr>
            <a:normAutofit/>
          </a:bodyPr>
          <a:lstStyle/>
          <a:p>
            <a:r>
              <a:rPr lang="en-GB" sz="2800" b="1" dirty="0">
                <a:solidFill>
                  <a:schemeClr val="bg1"/>
                </a:solidFill>
                <a:latin typeface="Segoe UI" panose="020B0502040204020203" pitchFamily="34" charset="0"/>
                <a:cs typeface="Segoe UI" panose="020B0502040204020203" pitchFamily="34" charset="0"/>
              </a:rPr>
              <a:t>@</a:t>
            </a:r>
            <a:r>
              <a:rPr lang="en-GB" sz="2800" b="1" dirty="0" err="1">
                <a:solidFill>
                  <a:schemeClr val="bg1"/>
                </a:solidFill>
                <a:latin typeface="Segoe UI" panose="020B0502040204020203" pitchFamily="34" charset="0"/>
                <a:cs typeface="Segoe UI" panose="020B0502040204020203" pitchFamily="34" charset="0"/>
              </a:rPr>
              <a:t>Techielass</a:t>
            </a:r>
            <a:endParaRPr lang="en-GB" sz="28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0A486CD3-8CAF-4910-BB13-E900F2C451C1}"/>
              </a:ext>
            </a:extLst>
          </p:cNvPr>
          <p:cNvPicPr>
            <a:picLocks noChangeAspect="1"/>
          </p:cNvPicPr>
          <p:nvPr/>
        </p:nvPicPr>
        <p:blipFill>
          <a:blip r:embed="rId2"/>
          <a:stretch>
            <a:fillRect/>
          </a:stretch>
        </p:blipFill>
        <p:spPr>
          <a:xfrm>
            <a:off x="8644221" y="319241"/>
            <a:ext cx="2962275" cy="2962275"/>
          </a:xfrm>
          <a:prstGeom prst="rect">
            <a:avLst/>
          </a:prstGeom>
        </p:spPr>
      </p:pic>
      <p:sp>
        <p:nvSpPr>
          <p:cNvPr id="7" name="TextBox 6">
            <a:extLst>
              <a:ext uri="{FF2B5EF4-FFF2-40B4-BE49-F238E27FC236}">
                <a16:creationId xmlns:a16="http://schemas.microsoft.com/office/drawing/2014/main" id="{7C5DDB8B-57F7-4308-89B5-762A77890F2B}"/>
              </a:ext>
            </a:extLst>
          </p:cNvPr>
          <p:cNvSpPr txBox="1"/>
          <p:nvPr/>
        </p:nvSpPr>
        <p:spPr>
          <a:xfrm>
            <a:off x="269704" y="5881818"/>
            <a:ext cx="3612995" cy="707886"/>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Sarah </a:t>
            </a:r>
          </a:p>
          <a:p>
            <a:r>
              <a:rPr lang="en-GB" sz="2000" dirty="0">
                <a:solidFill>
                  <a:schemeClr val="bg1"/>
                </a:solidFill>
                <a:latin typeface="OrangeBlossoms" panose="02000603000000000000" pitchFamily="2" charset="0"/>
                <a:ea typeface="OrangeBlossoms" panose="02000603000000000000" pitchFamily="2" charset="0"/>
              </a:rPr>
              <a:t>  Lean</a:t>
            </a:r>
          </a:p>
        </p:txBody>
      </p:sp>
      <p:sp>
        <p:nvSpPr>
          <p:cNvPr id="8" name="TextBox 7">
            <a:extLst>
              <a:ext uri="{FF2B5EF4-FFF2-40B4-BE49-F238E27FC236}">
                <a16:creationId xmlns:a16="http://schemas.microsoft.com/office/drawing/2014/main" id="{C466A521-D574-49F4-A9E6-3EE6226B2541}"/>
              </a:ext>
            </a:extLst>
          </p:cNvPr>
          <p:cNvSpPr txBox="1"/>
          <p:nvPr/>
        </p:nvSpPr>
        <p:spPr>
          <a:xfrm>
            <a:off x="10493298" y="6189594"/>
            <a:ext cx="2575931" cy="400110"/>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2167982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4" name="Picture 6" descr="Image result for printers">
            <a:extLst>
              <a:ext uri="{FF2B5EF4-FFF2-40B4-BE49-F238E27FC236}">
                <a16:creationId xmlns:a16="http://schemas.microsoft.com/office/drawing/2014/main" id="{40188FA0-30A9-40AA-90C9-0F95B19F7C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46251"/>
          <a:stretch/>
        </p:blipFill>
        <p:spPr bwMode="auto">
          <a:xfrm>
            <a:off x="317636" y="321734"/>
            <a:ext cx="3797570" cy="20105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erver 2008">
            <a:extLst>
              <a:ext uri="{FF2B5EF4-FFF2-40B4-BE49-F238E27FC236}">
                <a16:creationId xmlns:a16="http://schemas.microsoft.com/office/drawing/2014/main" id="{99B15D7C-17A4-4945-90D4-7A1B679440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29478"/>
          <a:stretch/>
        </p:blipFill>
        <p:spPr bwMode="auto">
          <a:xfrm>
            <a:off x="317634" y="2422097"/>
            <a:ext cx="3794760" cy="20138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ctive directory">
            <a:extLst>
              <a:ext uri="{FF2B5EF4-FFF2-40B4-BE49-F238E27FC236}">
                <a16:creationId xmlns:a16="http://schemas.microsoft.com/office/drawing/2014/main" id="{F6231BDB-2236-4669-A2DE-FC6E8A241E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67" r="3701" b="-2"/>
          <a:stretch/>
        </p:blipFill>
        <p:spPr bwMode="auto">
          <a:xfrm>
            <a:off x="4202549" y="321732"/>
            <a:ext cx="3793472" cy="411132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windows 7">
            <a:extLst>
              <a:ext uri="{FF2B5EF4-FFF2-40B4-BE49-F238E27FC236}">
                <a16:creationId xmlns:a16="http://schemas.microsoft.com/office/drawing/2014/main" id="{5CAED184-5CA1-4A85-A5CE-8191D4F36E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1" r="14229" b="-2"/>
          <a:stretch/>
        </p:blipFill>
        <p:spPr bwMode="auto">
          <a:xfrm>
            <a:off x="8086176" y="321733"/>
            <a:ext cx="3797984" cy="4111321"/>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2056" name="Picture 8" descr="Image result for exchange server">
            <a:extLst>
              <a:ext uri="{FF2B5EF4-FFF2-40B4-BE49-F238E27FC236}">
                <a16:creationId xmlns:a16="http://schemas.microsoft.com/office/drawing/2014/main" id="{25798127-D1AC-4907-A9C2-540DC164497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048" r="1" b="1762"/>
          <a:stretch/>
        </p:blipFill>
        <p:spPr bwMode="auto">
          <a:xfrm>
            <a:off x="636104" y="4525716"/>
            <a:ext cx="3476290" cy="18418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AF862D-755D-481E-B823-71E2091DC151}"/>
              </a:ext>
            </a:extLst>
          </p:cNvPr>
          <p:cNvSpPr txBox="1"/>
          <p:nvPr/>
        </p:nvSpPr>
        <p:spPr>
          <a:xfrm>
            <a:off x="4778062" y="5003442"/>
            <a:ext cx="5428272" cy="769441"/>
          </a:xfrm>
          <a:prstGeom prst="rect">
            <a:avLst/>
          </a:prstGeom>
          <a:noFill/>
        </p:spPr>
        <p:txBody>
          <a:bodyPr wrap="square" rtlCol="0">
            <a:spAutoFit/>
          </a:bodyPr>
          <a:lstStyle/>
          <a:p>
            <a:r>
              <a:rPr lang="en-GB" sz="4400" dirty="0">
                <a:solidFill>
                  <a:schemeClr val="bg1"/>
                </a:solidFill>
              </a:rPr>
              <a:t>Variety</a:t>
            </a:r>
          </a:p>
        </p:txBody>
      </p:sp>
      <p:sp>
        <p:nvSpPr>
          <p:cNvPr id="12" name="TextBox 11">
            <a:extLst>
              <a:ext uri="{FF2B5EF4-FFF2-40B4-BE49-F238E27FC236}">
                <a16:creationId xmlns:a16="http://schemas.microsoft.com/office/drawing/2014/main" id="{6A153D4E-6624-48B9-9A7A-60A783F2898E}"/>
              </a:ext>
            </a:extLst>
          </p:cNvPr>
          <p:cNvSpPr txBox="1"/>
          <p:nvPr/>
        </p:nvSpPr>
        <p:spPr>
          <a:xfrm>
            <a:off x="269704" y="5881818"/>
            <a:ext cx="323723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13" name="TextBox 12">
            <a:extLst>
              <a:ext uri="{FF2B5EF4-FFF2-40B4-BE49-F238E27FC236}">
                <a16:creationId xmlns:a16="http://schemas.microsoft.com/office/drawing/2014/main" id="{ECD1EDE0-C8DF-45E5-813A-6766309F9B23}"/>
              </a:ext>
            </a:extLst>
          </p:cNvPr>
          <p:cNvSpPr txBox="1"/>
          <p:nvPr/>
        </p:nvSpPr>
        <p:spPr>
          <a:xfrm>
            <a:off x="10493299" y="6189594"/>
            <a:ext cx="2308028" cy="400110"/>
          </a:xfrm>
          <a:prstGeom prst="rect">
            <a:avLst/>
          </a:prstGeom>
          <a:noFill/>
        </p:spPr>
        <p:txBody>
          <a:bodyPr wrap="square" rtlCol="0">
            <a:spAutoFit/>
          </a:bodyPr>
          <a:lstStyle/>
          <a:p>
            <a:r>
              <a:rPr lang="en-GB" sz="2000" dirty="0">
                <a:solidFill>
                  <a:schemeClr val="bg1"/>
                </a:solidFill>
                <a:latin typeface="OrangeBlossoms" panose="02000603000000000000" pitchFamily="2" charset="0"/>
                <a:ea typeface="OrangeBlossoms" panose="02000603000000000000" pitchFamily="2" charset="0"/>
              </a:rPr>
              <a:t>@</a:t>
            </a:r>
            <a:r>
              <a:rPr lang="en-GB" sz="2000" dirty="0" err="1">
                <a:solidFill>
                  <a:schemeClr val="bg1"/>
                </a:solidFill>
                <a:latin typeface="OrangeBlossoms" panose="02000603000000000000" pitchFamily="2" charset="0"/>
                <a:ea typeface="OrangeBlossoms" panose="02000603000000000000" pitchFamily="2" charset="0"/>
              </a:rPr>
              <a:t>Techielass</a:t>
            </a:r>
            <a:endParaRPr lang="en-GB" sz="2000" dirty="0">
              <a:solidFill>
                <a:schemeClr val="bg1"/>
              </a:solidFill>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3986161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195A64-2E18-42D2-8ABF-2879089BA4CC}"/>
              </a:ext>
            </a:extLst>
          </p:cNvPr>
          <p:cNvSpPr/>
          <p:nvPr/>
        </p:nvSpPr>
        <p:spPr>
          <a:xfrm>
            <a:off x="774878" y="1650419"/>
            <a:ext cx="10539211" cy="4031873"/>
          </a:xfrm>
          <a:prstGeom prst="rect">
            <a:avLst/>
          </a:prstGeom>
        </p:spPr>
        <p:txBody>
          <a:bodyPr wrap="square">
            <a:spAutoFit/>
          </a:bodyPr>
          <a:lstStyle/>
          <a:p>
            <a:pPr marL="285750" indent="-285750">
              <a:buFont typeface="Arial" panose="020B0604020202020204" pitchFamily="34" charset="0"/>
              <a:buChar char="•"/>
            </a:pPr>
            <a:r>
              <a:rPr lang="en-GB" sz="2800" dirty="0"/>
              <a:t>Service Consultant</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Technical Team Leader</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Technical Consultant</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Wintel Engineer</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6 years</a:t>
            </a:r>
          </a:p>
        </p:txBody>
      </p:sp>
      <p:sp>
        <p:nvSpPr>
          <p:cNvPr id="5" name="TextBox 4">
            <a:extLst>
              <a:ext uri="{FF2B5EF4-FFF2-40B4-BE49-F238E27FC236}">
                <a16:creationId xmlns:a16="http://schemas.microsoft.com/office/drawing/2014/main" id="{471E0464-5D1E-4316-BE6F-61E0BDBEE01E}"/>
              </a:ext>
            </a:extLst>
          </p:cNvPr>
          <p:cNvSpPr txBox="1"/>
          <p:nvPr/>
        </p:nvSpPr>
        <p:spPr>
          <a:xfrm>
            <a:off x="386366" y="276896"/>
            <a:ext cx="11442879" cy="923330"/>
          </a:xfrm>
          <a:prstGeom prst="rect">
            <a:avLst/>
          </a:prstGeom>
          <a:noFill/>
        </p:spPr>
        <p:txBody>
          <a:bodyPr wrap="square" rtlCol="0">
            <a:spAutoFit/>
          </a:bodyPr>
          <a:lstStyle/>
          <a:p>
            <a:r>
              <a:rPr lang="en-GB" sz="5400" dirty="0"/>
              <a:t>3</a:t>
            </a:r>
            <a:r>
              <a:rPr lang="en-GB" sz="5400" baseline="30000" dirty="0"/>
              <a:t>rd</a:t>
            </a:r>
            <a:r>
              <a:rPr lang="en-GB" sz="5400" dirty="0"/>
              <a:t> Level/Consultant	</a:t>
            </a:r>
          </a:p>
        </p:txBody>
      </p:sp>
      <p:sp>
        <p:nvSpPr>
          <p:cNvPr id="6" name="TextBox 5">
            <a:extLst>
              <a:ext uri="{FF2B5EF4-FFF2-40B4-BE49-F238E27FC236}">
                <a16:creationId xmlns:a16="http://schemas.microsoft.com/office/drawing/2014/main" id="{693BABA9-E657-4AD2-BF51-652EF1AFD377}"/>
              </a:ext>
            </a:extLst>
          </p:cNvPr>
          <p:cNvSpPr txBox="1"/>
          <p:nvPr/>
        </p:nvSpPr>
        <p:spPr>
          <a:xfrm>
            <a:off x="269704" y="5881818"/>
            <a:ext cx="361299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7" name="TextBox 6">
            <a:extLst>
              <a:ext uri="{FF2B5EF4-FFF2-40B4-BE49-F238E27FC236}">
                <a16:creationId xmlns:a16="http://schemas.microsoft.com/office/drawing/2014/main" id="{73EF5972-767C-450B-A7F1-205F3DB55139}"/>
              </a:ext>
            </a:extLst>
          </p:cNvPr>
          <p:cNvSpPr txBox="1"/>
          <p:nvPr/>
        </p:nvSpPr>
        <p:spPr>
          <a:xfrm>
            <a:off x="10493298" y="6189594"/>
            <a:ext cx="2575931"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Tree>
    <p:extLst>
      <p:ext uri="{BB962C8B-B14F-4D97-AF65-F5344CB8AC3E}">
        <p14:creationId xmlns:p14="http://schemas.microsoft.com/office/powerpoint/2010/main" val="1197187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2000"/>
                                        <p:tgtEl>
                                          <p:spTgt spid="4">
                                            <p:txEl>
                                              <p:pRg st="0" end="0"/>
                                            </p:txEl>
                                          </p:spTgt>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circle(in)">
                                      <p:cBhvr>
                                        <p:cTn id="11" dur="2000"/>
                                        <p:tgtEl>
                                          <p:spTgt spid="4">
                                            <p:txEl>
                                              <p:pRg st="2" end="2"/>
                                            </p:txEl>
                                          </p:spTgt>
                                        </p:tgtEl>
                                      </p:cBhvr>
                                    </p:animEffect>
                                  </p:childTnLst>
                                </p:cTn>
                              </p:par>
                            </p:childTnLst>
                          </p:cTn>
                        </p:par>
                        <p:par>
                          <p:cTn id="12" fill="hold">
                            <p:stCondLst>
                              <p:cond delay="4000"/>
                            </p:stCondLst>
                            <p:childTnLst>
                              <p:par>
                                <p:cTn id="13" presetID="6" presetClass="entr" presetSubtype="16" fill="hold"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circle(in)">
                                      <p:cBhvr>
                                        <p:cTn id="15" dur="2000"/>
                                        <p:tgtEl>
                                          <p:spTgt spid="4">
                                            <p:txEl>
                                              <p:pRg st="4" end="4"/>
                                            </p:txEl>
                                          </p:spTgt>
                                        </p:tgtEl>
                                      </p:cBhvr>
                                    </p:animEffect>
                                  </p:childTnLst>
                                </p:cTn>
                              </p:par>
                            </p:childTnLst>
                          </p:cTn>
                        </p:par>
                        <p:par>
                          <p:cTn id="16" fill="hold">
                            <p:stCondLst>
                              <p:cond delay="6000"/>
                            </p:stCondLst>
                            <p:childTnLst>
                              <p:par>
                                <p:cTn id="17" presetID="6" presetClass="entr" presetSubtype="16" fill="hold" nodeType="after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circle(in)">
                                      <p:cBhvr>
                                        <p:cTn id="19" dur="2000"/>
                                        <p:tgtEl>
                                          <p:spTgt spid="4">
                                            <p:txEl>
                                              <p:pRg st="6" end="6"/>
                                            </p:txEl>
                                          </p:spTgt>
                                        </p:tgtEl>
                                      </p:cBhvr>
                                    </p:animEffect>
                                  </p:childTnLst>
                                </p:cTn>
                              </p:par>
                            </p:childTnLst>
                          </p:cTn>
                        </p:par>
                        <p:par>
                          <p:cTn id="20" fill="hold">
                            <p:stCondLst>
                              <p:cond delay="8000"/>
                            </p:stCondLst>
                            <p:childTnLst>
                              <p:par>
                                <p:cTn id="21" presetID="6" presetClass="entr" presetSubtype="16" fill="hold" nodeType="after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animEffect transition="in" filter="circle(in)">
                                      <p:cBhvr>
                                        <p:cTn id="23" dur="20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06AC97-968F-4F6E-9CA4-16E969C63F9A}"/>
              </a:ext>
            </a:extLst>
          </p:cNvPr>
          <p:cNvSpPr txBox="1"/>
          <p:nvPr/>
        </p:nvSpPr>
        <p:spPr>
          <a:xfrm>
            <a:off x="269704" y="5881818"/>
            <a:ext cx="323723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5" name="TextBox 4">
            <a:extLst>
              <a:ext uri="{FF2B5EF4-FFF2-40B4-BE49-F238E27FC236}">
                <a16:creationId xmlns:a16="http://schemas.microsoft.com/office/drawing/2014/main" id="{EEB5DA04-120F-4545-9293-3657ABE0168F}"/>
              </a:ext>
            </a:extLst>
          </p:cNvPr>
          <p:cNvSpPr txBox="1"/>
          <p:nvPr/>
        </p:nvSpPr>
        <p:spPr>
          <a:xfrm>
            <a:off x="10493299" y="6189594"/>
            <a:ext cx="2308028"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pic>
        <p:nvPicPr>
          <p:cNvPr id="3074" name="Picture 2" descr="Image result for server rooms">
            <a:extLst>
              <a:ext uri="{FF2B5EF4-FFF2-40B4-BE49-F238E27FC236}">
                <a16:creationId xmlns:a16="http://schemas.microsoft.com/office/drawing/2014/main" id="{2FF64125-3A23-49BA-8311-666A08570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8684" y="283537"/>
            <a:ext cx="4514850" cy="2962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1A767BD7-47A5-4346-807B-8E516B477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1509" y="268296"/>
            <a:ext cx="3474479" cy="35788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998F30F-E431-4214-AA7B-1C0D53E803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0082" y="3612189"/>
            <a:ext cx="5089301" cy="286273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ee the source image">
            <a:extLst>
              <a:ext uri="{FF2B5EF4-FFF2-40B4-BE49-F238E27FC236}">
                <a16:creationId xmlns:a16="http://schemas.microsoft.com/office/drawing/2014/main" id="{1B5B9CD8-0D2E-4919-8C87-A89137C7F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950" y="631391"/>
            <a:ext cx="2584742" cy="4591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892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06AC97-968F-4F6E-9CA4-16E969C63F9A}"/>
              </a:ext>
            </a:extLst>
          </p:cNvPr>
          <p:cNvSpPr txBox="1"/>
          <p:nvPr/>
        </p:nvSpPr>
        <p:spPr>
          <a:xfrm>
            <a:off x="269704" y="5881818"/>
            <a:ext cx="323723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5" name="TextBox 4">
            <a:extLst>
              <a:ext uri="{FF2B5EF4-FFF2-40B4-BE49-F238E27FC236}">
                <a16:creationId xmlns:a16="http://schemas.microsoft.com/office/drawing/2014/main" id="{EEB5DA04-120F-4545-9293-3657ABE0168F}"/>
              </a:ext>
            </a:extLst>
          </p:cNvPr>
          <p:cNvSpPr txBox="1"/>
          <p:nvPr/>
        </p:nvSpPr>
        <p:spPr>
          <a:xfrm>
            <a:off x="10493299" y="6189594"/>
            <a:ext cx="2308028"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sp>
        <p:nvSpPr>
          <p:cNvPr id="2" name="TextBox 1">
            <a:extLst>
              <a:ext uri="{FF2B5EF4-FFF2-40B4-BE49-F238E27FC236}">
                <a16:creationId xmlns:a16="http://schemas.microsoft.com/office/drawing/2014/main" id="{5A7691BA-D15C-4E21-96EA-C1819C9C0C76}"/>
              </a:ext>
            </a:extLst>
          </p:cNvPr>
          <p:cNvSpPr txBox="1"/>
          <p:nvPr/>
        </p:nvSpPr>
        <p:spPr>
          <a:xfrm>
            <a:off x="461493" y="2967335"/>
            <a:ext cx="11269014" cy="923330"/>
          </a:xfrm>
          <a:prstGeom prst="rect">
            <a:avLst/>
          </a:prstGeom>
          <a:noFill/>
        </p:spPr>
        <p:txBody>
          <a:bodyPr wrap="square" rtlCol="0">
            <a:spAutoFit/>
          </a:bodyPr>
          <a:lstStyle/>
          <a:p>
            <a:pPr algn="ctr"/>
            <a:r>
              <a:rPr lang="en-GB" sz="5400" dirty="0"/>
              <a:t>Hardware</a:t>
            </a:r>
          </a:p>
        </p:txBody>
      </p:sp>
    </p:spTree>
    <p:extLst>
      <p:ext uri="{BB962C8B-B14F-4D97-AF65-F5344CB8AC3E}">
        <p14:creationId xmlns:p14="http://schemas.microsoft.com/office/powerpoint/2010/main" val="1807103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66A243-D022-442E-ABFC-5EC70D150627}"/>
              </a:ext>
            </a:extLst>
          </p:cNvPr>
          <p:cNvSpPr txBox="1"/>
          <p:nvPr/>
        </p:nvSpPr>
        <p:spPr>
          <a:xfrm>
            <a:off x="269704" y="5881818"/>
            <a:ext cx="3237235" cy="707886"/>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Sarah </a:t>
            </a:r>
          </a:p>
          <a:p>
            <a:r>
              <a:rPr lang="en-GB" sz="2000" dirty="0">
                <a:latin typeface="OrangeBlossoms" panose="02000603000000000000" pitchFamily="2" charset="0"/>
                <a:ea typeface="OrangeBlossoms" panose="02000603000000000000" pitchFamily="2" charset="0"/>
              </a:rPr>
              <a:t>  Lean</a:t>
            </a:r>
          </a:p>
        </p:txBody>
      </p:sp>
      <p:sp>
        <p:nvSpPr>
          <p:cNvPr id="5" name="TextBox 4">
            <a:extLst>
              <a:ext uri="{FF2B5EF4-FFF2-40B4-BE49-F238E27FC236}">
                <a16:creationId xmlns:a16="http://schemas.microsoft.com/office/drawing/2014/main" id="{53A62EE3-5333-4CC8-8E17-90D4AFDF5AAF}"/>
              </a:ext>
            </a:extLst>
          </p:cNvPr>
          <p:cNvSpPr txBox="1"/>
          <p:nvPr/>
        </p:nvSpPr>
        <p:spPr>
          <a:xfrm>
            <a:off x="10493299" y="6189594"/>
            <a:ext cx="2308028" cy="400110"/>
          </a:xfrm>
          <a:prstGeom prst="rect">
            <a:avLst/>
          </a:prstGeom>
          <a:noFill/>
        </p:spPr>
        <p:txBody>
          <a:bodyPr wrap="square" rtlCol="0">
            <a:spAutoFit/>
          </a:bodyPr>
          <a:lstStyle/>
          <a:p>
            <a:r>
              <a:rPr lang="en-GB" sz="2000" dirty="0">
                <a:latin typeface="OrangeBlossoms" panose="02000603000000000000" pitchFamily="2" charset="0"/>
                <a:ea typeface="OrangeBlossoms" panose="02000603000000000000" pitchFamily="2" charset="0"/>
              </a:rPr>
              <a:t>@</a:t>
            </a:r>
            <a:r>
              <a:rPr lang="en-GB" sz="2000" dirty="0" err="1">
                <a:latin typeface="OrangeBlossoms" panose="02000603000000000000" pitchFamily="2" charset="0"/>
                <a:ea typeface="OrangeBlossoms" panose="02000603000000000000" pitchFamily="2" charset="0"/>
              </a:rPr>
              <a:t>Techielass</a:t>
            </a:r>
            <a:endParaRPr lang="en-GB" sz="2000" dirty="0">
              <a:latin typeface="OrangeBlossoms" panose="02000603000000000000" pitchFamily="2" charset="0"/>
              <a:ea typeface="OrangeBlossoms" panose="02000603000000000000" pitchFamily="2" charset="0"/>
            </a:endParaRPr>
          </a:p>
        </p:txBody>
      </p:sp>
      <p:pic>
        <p:nvPicPr>
          <p:cNvPr id="7" name="Graphic 6" descr="Cloud">
            <a:extLst>
              <a:ext uri="{FF2B5EF4-FFF2-40B4-BE49-F238E27FC236}">
                <a16:creationId xmlns:a16="http://schemas.microsoft.com/office/drawing/2014/main" id="{786C80A6-35B5-497D-8786-6D0D0CB5A5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70" y="96252"/>
            <a:ext cx="3046261" cy="3046261"/>
          </a:xfrm>
          <a:prstGeom prst="rect">
            <a:avLst/>
          </a:prstGeom>
        </p:spPr>
      </p:pic>
      <p:pic>
        <p:nvPicPr>
          <p:cNvPr id="8" name="Graphic 7" descr="Cloud">
            <a:extLst>
              <a:ext uri="{FF2B5EF4-FFF2-40B4-BE49-F238E27FC236}">
                <a16:creationId xmlns:a16="http://schemas.microsoft.com/office/drawing/2014/main" id="{4CD1C2D5-61F0-4F77-B057-13F8F5BDA7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03717" y="525379"/>
            <a:ext cx="3046261" cy="3046261"/>
          </a:xfrm>
          <a:prstGeom prst="rect">
            <a:avLst/>
          </a:prstGeom>
        </p:spPr>
      </p:pic>
      <p:pic>
        <p:nvPicPr>
          <p:cNvPr id="9" name="Graphic 8" descr="Cloud">
            <a:extLst>
              <a:ext uri="{FF2B5EF4-FFF2-40B4-BE49-F238E27FC236}">
                <a16:creationId xmlns:a16="http://schemas.microsoft.com/office/drawing/2014/main" id="{798CFC0D-AD20-4565-9407-62C0449B41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88321" y="669227"/>
            <a:ext cx="3046261" cy="3046261"/>
          </a:xfrm>
          <a:prstGeom prst="rect">
            <a:avLst/>
          </a:prstGeom>
        </p:spPr>
      </p:pic>
      <p:pic>
        <p:nvPicPr>
          <p:cNvPr id="10" name="Graphic 9" descr="Cloud">
            <a:extLst>
              <a:ext uri="{FF2B5EF4-FFF2-40B4-BE49-F238E27FC236}">
                <a16:creationId xmlns:a16="http://schemas.microsoft.com/office/drawing/2014/main" id="{12796D61-331B-4BD0-91B2-D86E3A49D7B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76449" y="1439779"/>
            <a:ext cx="3046261" cy="3046261"/>
          </a:xfrm>
          <a:prstGeom prst="rect">
            <a:avLst/>
          </a:prstGeom>
        </p:spPr>
      </p:pic>
      <p:pic>
        <p:nvPicPr>
          <p:cNvPr id="11" name="Graphic 10" descr="Cloud">
            <a:extLst>
              <a:ext uri="{FF2B5EF4-FFF2-40B4-BE49-F238E27FC236}">
                <a16:creationId xmlns:a16="http://schemas.microsoft.com/office/drawing/2014/main" id="{FEDDE087-370E-418E-A948-4B1C83F4E02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41446" y="898357"/>
            <a:ext cx="3046261" cy="3046261"/>
          </a:xfrm>
          <a:prstGeom prst="rect">
            <a:avLst/>
          </a:prstGeom>
        </p:spPr>
      </p:pic>
      <p:pic>
        <p:nvPicPr>
          <p:cNvPr id="12" name="Graphic 11" descr="Cloud">
            <a:extLst>
              <a:ext uri="{FF2B5EF4-FFF2-40B4-BE49-F238E27FC236}">
                <a16:creationId xmlns:a16="http://schemas.microsoft.com/office/drawing/2014/main" id="{E6DD4E32-902D-4791-BE32-7CA963176A6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65374" y="1991492"/>
            <a:ext cx="3046261" cy="3046261"/>
          </a:xfrm>
          <a:prstGeom prst="rect">
            <a:avLst/>
          </a:prstGeom>
        </p:spPr>
      </p:pic>
    </p:spTree>
    <p:extLst>
      <p:ext uri="{BB962C8B-B14F-4D97-AF65-F5344CB8AC3E}">
        <p14:creationId xmlns:p14="http://schemas.microsoft.com/office/powerpoint/2010/main" val="301432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ab7df40-4a0b-4a09-8548-d1617edf55c3&quot;,&quot;TimeStamp&quot;:&quot;2017-12-02T06:48:10.7672972+00: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982</TotalTime>
  <Words>1902</Words>
  <Application>Microsoft Office PowerPoint</Application>
  <PresentationFormat>Widescreen</PresentationFormat>
  <Paragraphs>284</Paragraphs>
  <Slides>41</Slides>
  <Notes>23</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41</vt:i4>
      </vt:variant>
    </vt:vector>
  </HeadingPairs>
  <TitlesOfParts>
    <vt:vector size="60" baseType="lpstr">
      <vt:lpstr>Arial</vt:lpstr>
      <vt:lpstr>Calibri</vt:lpstr>
      <vt:lpstr>Calibri Light</vt:lpstr>
      <vt:lpstr>Calibri Light (Headings)</vt:lpstr>
      <vt:lpstr>Consolas</vt:lpstr>
      <vt:lpstr>OrangeBlossoms</vt:lpstr>
      <vt:lpstr>Segoe Pro Semibold</vt:lpstr>
      <vt:lpstr>Segoe UI</vt:lpstr>
      <vt:lpstr>Segoe UI Semibold</vt:lpstr>
      <vt:lpstr>Segoe UI Semibold (Headings)</vt:lpstr>
      <vt:lpstr>Segoe UI Semilight</vt:lpstr>
      <vt:lpstr>Times New Roman</vt:lpstr>
      <vt:lpstr>Wingdings</vt:lpstr>
      <vt:lpstr>Office Theme</vt:lpstr>
      <vt:lpstr>2_Azure PPT Template - 2018</vt:lpstr>
      <vt:lpstr>1_5-50203_Microsoft_Ignite_Template</vt:lpstr>
      <vt:lpstr>Azure PPT Template - 2018</vt:lpstr>
      <vt:lpstr>1_Office Theme</vt:lpstr>
      <vt:lpstr>9-51027_Microsoft_Ready_Template</vt:lpstr>
      <vt:lpstr>From pushing server cage nuts to pushing code</vt:lpstr>
      <vt:lpstr>My Career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IoT Project</vt:lpstr>
      <vt:lpstr>Azure Backup/Azure Site Recovery</vt:lpstr>
      <vt:lpstr>Mentor &amp; Mentee</vt:lpstr>
      <vt:lpstr>PowerPoint Presentation</vt:lpstr>
      <vt:lpstr>PowerPoint Presentation</vt:lpstr>
      <vt:lpstr>Earning my badges</vt:lpstr>
      <vt:lpstr>Coding</vt:lpstr>
      <vt:lpstr>PowerPoint Presentation</vt:lpstr>
      <vt:lpstr>PowerPoint Presentation</vt:lpstr>
      <vt:lpstr>PowerPoint Presentation</vt:lpstr>
      <vt:lpstr>Don’t ignore it. </vt:lpstr>
      <vt:lpstr>PowerPoint Presentation</vt:lpstr>
      <vt:lpstr>Introducing Azure DevOps</vt:lpstr>
      <vt:lpstr>PowerPoint Presentation</vt:lpstr>
      <vt:lpstr>PowerPoint Presentation</vt:lpstr>
      <vt:lpstr>Still learning.</vt:lpstr>
      <vt:lpstr>Mentor &amp; Mentee</vt:lpstr>
      <vt:lpstr>Keep up to date</vt:lpstr>
      <vt:lpstr>PowerPoint Presentation</vt:lpstr>
      <vt:lpstr>PowerPoint Presentation</vt:lpstr>
      <vt:lpstr>PowerPoint Presentation</vt:lpstr>
      <vt:lpstr>PowerPoint Presentation</vt:lpstr>
      <vt:lpstr>Summary</vt:lpstr>
      <vt:lpstr>What you know now is still relevant.</vt:lpstr>
      <vt:lpstr>Be open to new opportunities.</vt:lpstr>
      <vt:lpstr>Find something you enjoy and learn it. </vt:lpstr>
      <vt:lpstr>Don’t try to do too much. </vt:lpstr>
      <vt:lpstr>Believe in yourself.</vt:lpstr>
      <vt:lpstr>Enjoy!</vt:lpstr>
      <vt:lpstr>My journey has been an evolution, because I’ve been open to new opportunities. </vt:lpstr>
      <vt:lpstr>Thank you |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pushing server cage nuts to pushing code</dc:title>
  <dc:creator>Sarah Lean</dc:creator>
  <cp:lastModifiedBy>Sarah Lean</cp:lastModifiedBy>
  <cp:revision>4</cp:revision>
  <dcterms:created xsi:type="dcterms:W3CDTF">2019-09-05T14:20:16Z</dcterms:created>
  <dcterms:modified xsi:type="dcterms:W3CDTF">2019-09-25T15:06:42Z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salean@microsoft.com</vt:lpwstr>
  </property>
  <property fmtid="{D5CDD505-2E9C-101B-9397-08002B2CF9AE}" pid="5" name="MSIP_Label_f42aa342-8706-4288-bd11-ebb85995028c_SetDate">
    <vt:lpwstr>2019-09-25T15:06:04.1238343Z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7749a9cd-8f41-4ff3-921c-ad2aef253a61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